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sldIdLst>
    <p:sldId id="256" r:id="rId3"/>
    <p:sldId id="257" r:id="rId4"/>
    <p:sldId id="282" r:id="rId5"/>
    <p:sldId id="272" r:id="rId6"/>
    <p:sldId id="262" r:id="rId7"/>
    <p:sldId id="273" r:id="rId8"/>
    <p:sldId id="274" r:id="rId9"/>
    <p:sldId id="259" r:id="rId10"/>
    <p:sldId id="275" r:id="rId11"/>
    <p:sldId id="276" r:id="rId12"/>
    <p:sldId id="279" r:id="rId13"/>
    <p:sldId id="277" r:id="rId14"/>
    <p:sldId id="278" r:id="rId15"/>
    <p:sldId id="280" r:id="rId16"/>
    <p:sldId id="281"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03"/>
    <p:restoredTop sz="49065" autoAdjust="0"/>
  </p:normalViewPr>
  <p:slideViewPr>
    <p:cSldViewPr snapToGrid="0">
      <p:cViewPr varScale="1">
        <p:scale>
          <a:sx n="75" d="100"/>
          <a:sy n="75" d="100"/>
        </p:scale>
        <p:origin x="3880" y="16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C14D6799-A927-4441-BA8F-4788A617D5DF}"/>
    <pc:docChg chg="modSld">
      <pc:chgData name="" userId="" providerId="" clId="Web-{C14D6799-A927-4441-BA8F-4788A617D5DF}" dt="2019-09-05T08:43:14.344" v="60" actId="20577"/>
      <pc:docMkLst>
        <pc:docMk/>
      </pc:docMkLst>
      <pc:sldChg chg="modSp">
        <pc:chgData name="" userId="" providerId="" clId="Web-{C14D6799-A927-4441-BA8F-4788A617D5DF}" dt="2019-09-05T08:43:14.344" v="60" actId="20577"/>
        <pc:sldMkLst>
          <pc:docMk/>
          <pc:sldMk cId="3174011774" sldId="257"/>
        </pc:sldMkLst>
        <pc:spChg chg="mod">
          <ac:chgData name="" userId="" providerId="" clId="Web-{C14D6799-A927-4441-BA8F-4788A617D5DF}" dt="2019-09-05T08:43:14.344" v="60" actId="20577"/>
          <ac:spMkLst>
            <pc:docMk/>
            <pc:sldMk cId="3174011774" sldId="257"/>
            <ac:spMk id="9" creationId="{548790E8-E5E8-DA48-94C1-E2987D7E1F9B}"/>
          </ac:spMkLst>
        </pc:spChg>
      </pc:sldChg>
    </pc:docChg>
  </pc:docChgLst>
  <pc:docChgLst>
    <pc:chgData clId="Web-{7813CE2F-30E0-4DF7-92DE-C6BF0EC5E3CA}"/>
    <pc:docChg chg="addSld modSld">
      <pc:chgData name="" userId="" providerId="" clId="Web-{7813CE2F-30E0-4DF7-92DE-C6BF0EC5E3CA}" dt="2019-09-05T09:12:33.904" v="9" actId="20577"/>
      <pc:docMkLst>
        <pc:docMk/>
      </pc:docMkLst>
      <pc:sldChg chg="modSp new">
        <pc:chgData name="" userId="" providerId="" clId="Web-{7813CE2F-30E0-4DF7-92DE-C6BF0EC5E3CA}" dt="2019-09-05T09:12:32.576" v="8"/>
        <pc:sldMkLst>
          <pc:docMk/>
          <pc:sldMk cId="3843742104" sldId="282"/>
        </pc:sldMkLst>
        <pc:spChg chg="mod">
          <ac:chgData name="" userId="" providerId="" clId="Web-{7813CE2F-30E0-4DF7-92DE-C6BF0EC5E3CA}" dt="2019-09-05T09:12:32.576" v="8"/>
          <ac:spMkLst>
            <pc:docMk/>
            <pc:sldMk cId="3843742104" sldId="282"/>
            <ac:spMk id="2" creationId="{7FD10350-8CE5-4E60-8DA1-D55314989DB7}"/>
          </ac:spMkLst>
        </pc:spChg>
      </pc:sldChg>
    </pc:docChg>
  </pc:docChgLst>
  <pc:docChgLst>
    <pc:chgData name="Debby Teunis" userId="18715552_tp_dropbox" providerId="OAuth2" clId="{2C8BA590-9E56-7241-AB98-C75B776BAA19}"/>
    <pc:docChg chg="modSld">
      <pc:chgData name="Debby Teunis" userId="18715552_tp_dropbox" providerId="OAuth2" clId="{2C8BA590-9E56-7241-AB98-C75B776BAA19}" dt="2018-03-26T19:08:34.387" v="127" actId="20577"/>
      <pc:docMkLst>
        <pc:docMk/>
      </pc:docMkLst>
      <pc:sldChg chg="modNotesTx">
        <pc:chgData name="Debby Teunis" userId="18715552_tp_dropbox" providerId="OAuth2" clId="{2C8BA590-9E56-7241-AB98-C75B776BAA19}" dt="2018-03-26T19:05:51.492" v="8" actId="20577"/>
        <pc:sldMkLst>
          <pc:docMk/>
          <pc:sldMk cId="3727130832" sldId="258"/>
        </pc:sldMkLst>
      </pc:sldChg>
      <pc:sldChg chg="modNotesTx">
        <pc:chgData name="Debby Teunis" userId="18715552_tp_dropbox" providerId="OAuth2" clId="{2C8BA590-9E56-7241-AB98-C75B776BAA19}" dt="2018-03-26T19:06:22.809" v="48" actId="20577"/>
        <pc:sldMkLst>
          <pc:docMk/>
          <pc:sldMk cId="2931413015" sldId="259"/>
        </pc:sldMkLst>
      </pc:sldChg>
      <pc:sldChg chg="modNotesTx">
        <pc:chgData name="Debby Teunis" userId="18715552_tp_dropbox" providerId="OAuth2" clId="{2C8BA590-9E56-7241-AB98-C75B776BAA19}" dt="2018-03-26T19:06:04.430" v="22" actId="20577"/>
        <pc:sldMkLst>
          <pc:docMk/>
          <pc:sldMk cId="3216106590" sldId="262"/>
        </pc:sldMkLst>
      </pc:sldChg>
      <pc:sldChg chg="modNotesTx">
        <pc:chgData name="Debby Teunis" userId="18715552_tp_dropbox" providerId="OAuth2" clId="{2C8BA590-9E56-7241-AB98-C75B776BAA19}" dt="2018-03-26T19:06:15.891" v="36" actId="20577"/>
        <pc:sldMkLst>
          <pc:docMk/>
          <pc:sldMk cId="998939702" sldId="263"/>
        </pc:sldMkLst>
      </pc:sldChg>
      <pc:sldChg chg="modNotesTx">
        <pc:chgData name="Debby Teunis" userId="18715552_tp_dropbox" providerId="OAuth2" clId="{2C8BA590-9E56-7241-AB98-C75B776BAA19}" dt="2018-03-26T19:07:39.665" v="104" actId="20577"/>
        <pc:sldMkLst>
          <pc:docMk/>
          <pc:sldMk cId="2397198244" sldId="264"/>
        </pc:sldMkLst>
      </pc:sldChg>
      <pc:sldChg chg="modNotesTx">
        <pc:chgData name="Debby Teunis" userId="18715552_tp_dropbox" providerId="OAuth2" clId="{2C8BA590-9E56-7241-AB98-C75B776BAA19}" dt="2018-03-26T19:07:32.050" v="103" actId="20577"/>
        <pc:sldMkLst>
          <pc:docMk/>
          <pc:sldMk cId="3730208963" sldId="265"/>
        </pc:sldMkLst>
      </pc:sldChg>
      <pc:sldChg chg="modNotesTx">
        <pc:chgData name="Debby Teunis" userId="18715552_tp_dropbox" providerId="OAuth2" clId="{2C8BA590-9E56-7241-AB98-C75B776BAA19}" dt="2018-03-26T19:07:50.472" v="105" actId="20577"/>
        <pc:sldMkLst>
          <pc:docMk/>
          <pc:sldMk cId="854433187" sldId="266"/>
        </pc:sldMkLst>
      </pc:sldChg>
      <pc:sldChg chg="modNotesTx">
        <pc:chgData name="Debby Teunis" userId="18715552_tp_dropbox" providerId="OAuth2" clId="{2C8BA590-9E56-7241-AB98-C75B776BAA19}" dt="2018-03-26T19:07:56.760" v="106" actId="20577"/>
        <pc:sldMkLst>
          <pc:docMk/>
          <pc:sldMk cId="3195192178" sldId="267"/>
        </pc:sldMkLst>
      </pc:sldChg>
      <pc:sldChg chg="modNotesTx">
        <pc:chgData name="Debby Teunis" userId="18715552_tp_dropbox" providerId="OAuth2" clId="{2C8BA590-9E56-7241-AB98-C75B776BAA19}" dt="2018-03-26T19:08:04.494" v="115" actId="20577"/>
        <pc:sldMkLst>
          <pc:docMk/>
          <pc:sldMk cId="899771019" sldId="268"/>
        </pc:sldMkLst>
      </pc:sldChg>
      <pc:sldChg chg="modNotesTx">
        <pc:chgData name="Debby Teunis" userId="18715552_tp_dropbox" providerId="OAuth2" clId="{2C8BA590-9E56-7241-AB98-C75B776BAA19}" dt="2018-03-26T19:08:13.315" v="116" actId="20577"/>
        <pc:sldMkLst>
          <pc:docMk/>
          <pc:sldMk cId="1645646489" sldId="269"/>
        </pc:sldMkLst>
      </pc:sldChg>
      <pc:sldChg chg="modNotesTx">
        <pc:chgData name="Debby Teunis" userId="18715552_tp_dropbox" providerId="OAuth2" clId="{2C8BA590-9E56-7241-AB98-C75B776BAA19}" dt="2018-03-26T19:08:22.023" v="117" actId="20577"/>
        <pc:sldMkLst>
          <pc:docMk/>
          <pc:sldMk cId="2375694311" sldId="270"/>
        </pc:sldMkLst>
      </pc:sldChg>
      <pc:sldChg chg="modNotesTx">
        <pc:chgData name="Debby Teunis" userId="18715552_tp_dropbox" providerId="OAuth2" clId="{2C8BA590-9E56-7241-AB98-C75B776BAA19}" dt="2018-03-26T19:08:34.387" v="127" actId="20577"/>
        <pc:sldMkLst>
          <pc:docMk/>
          <pc:sldMk cId="2504397247"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0155B-31BD-9B44-904C-3E726FC08C02}" type="datetimeFigureOut">
              <a:rPr lang="nl-NL" smtClean="0"/>
              <a:t>07-08-2021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081E6-6872-B54D-B847-DD796F4FFD5D}" type="slidenum">
              <a:rPr lang="nl-NL" smtClean="0"/>
              <a:t>‹nr.›</a:t>
            </a:fld>
            <a:endParaRPr lang="nl-NL"/>
          </a:p>
        </p:txBody>
      </p:sp>
    </p:spTree>
    <p:extLst>
      <p:ext uri="{BB962C8B-B14F-4D97-AF65-F5344CB8AC3E}">
        <p14:creationId xmlns:p14="http://schemas.microsoft.com/office/powerpoint/2010/main" val="323500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 name="Shape 38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nl-NL" sz="800" baseline="0" dirty="0"/>
              <a:t>Welkom</a:t>
            </a:r>
          </a:p>
          <a:p>
            <a:pPr lvl="0">
              <a:spcBef>
                <a:spcPts val="0"/>
              </a:spcBef>
              <a:buNone/>
            </a:pPr>
            <a:endParaRPr lang="nl-NL" sz="800" baseline="0" dirty="0"/>
          </a:p>
          <a:p>
            <a:pPr marL="171450" indent="-171450" algn="l">
              <a:buFont typeface="Arial" panose="020B0604020202020204" pitchFamily="34" charset="0"/>
              <a:buChar char="•"/>
            </a:pPr>
            <a:r>
              <a:rPr lang="nl-NL" sz="800" baseline="0" dirty="0"/>
              <a:t>Veiligheid – alles blijft binnen deze muren</a:t>
            </a:r>
          </a:p>
          <a:p>
            <a:pPr marL="171450" indent="-171450" algn="l">
              <a:buFont typeface="Arial" panose="020B0604020202020204" pitchFamily="34" charset="0"/>
              <a:buChar char="•"/>
            </a:pPr>
            <a:r>
              <a:rPr lang="nl-NL" sz="800" baseline="0" dirty="0"/>
              <a:t>Luisteren en respect</a:t>
            </a:r>
          </a:p>
          <a:p>
            <a:pPr marL="171450" indent="-171450" algn="l">
              <a:buFont typeface="Arial" panose="020B0604020202020204" pitchFamily="34" charset="0"/>
              <a:buChar char="•"/>
            </a:pPr>
            <a:r>
              <a:rPr lang="nl-NL" sz="800" baseline="0" dirty="0"/>
              <a:t>Schrijf je naam op het kaartje mocht je dit nog niet hebben gedaan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800" baseline="0" dirty="0"/>
              <a:t>Lopen, zitten – doe wat goed voelt</a:t>
            </a:r>
          </a:p>
          <a:p>
            <a:pPr marL="171450" indent="-171450" algn="l">
              <a:buFont typeface="Arial" panose="020B0604020202020204" pitchFamily="34" charset="0"/>
              <a:buChar char="•"/>
            </a:pPr>
            <a:r>
              <a:rPr lang="nl-NL" sz="800" baseline="0" dirty="0" err="1"/>
              <a:t>Whatsapp</a:t>
            </a:r>
            <a:r>
              <a:rPr lang="nl-NL" sz="800" baseline="0" dirty="0"/>
              <a:t> groep </a:t>
            </a:r>
          </a:p>
          <a:p>
            <a:pPr marL="171450" indent="-171450" algn="l">
              <a:buFont typeface="Arial" panose="020B0604020202020204" pitchFamily="34" charset="0"/>
              <a:buChar char="•"/>
            </a:pPr>
            <a:r>
              <a:rPr lang="nl-NL" sz="800" baseline="0" dirty="0"/>
              <a:t>Toilet </a:t>
            </a:r>
          </a:p>
          <a:p>
            <a:pPr marL="171450" indent="-171450" algn="l">
              <a:buFont typeface="Arial" panose="020B0604020202020204" pitchFamily="34" charset="0"/>
              <a:buChar char="•"/>
            </a:pPr>
            <a:r>
              <a:rPr lang="nl-NL" sz="800" baseline="0" dirty="0"/>
              <a:t>Presentatie krijg je toegestuurd </a:t>
            </a:r>
          </a:p>
        </p:txBody>
      </p:sp>
    </p:spTree>
    <p:extLst>
      <p:ext uri="{BB962C8B-B14F-4D97-AF65-F5344CB8AC3E}">
        <p14:creationId xmlns:p14="http://schemas.microsoft.com/office/powerpoint/2010/main" val="3706056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dirty="0"/>
              <a:t>5 minuten </a:t>
            </a:r>
          </a:p>
          <a:p>
            <a:pPr marL="0" indent="0" algn="l">
              <a:buFont typeface="Arial" panose="020B0604020202020204" pitchFamily="34" charset="0"/>
              <a:buNone/>
            </a:pPr>
            <a:r>
              <a:rPr lang="nl-NL" dirty="0"/>
              <a:t>Zie volgende sheet </a:t>
            </a:r>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10</a:t>
            </a:fld>
            <a:endParaRPr lang="nl-NL"/>
          </a:p>
        </p:txBody>
      </p:sp>
    </p:spTree>
    <p:extLst>
      <p:ext uri="{BB962C8B-B14F-4D97-AF65-F5344CB8AC3E}">
        <p14:creationId xmlns:p14="http://schemas.microsoft.com/office/powerpoint/2010/main" val="4084732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0"/>
        <p:cNvGrpSpPr/>
        <p:nvPr/>
      </p:nvGrpSpPr>
      <p:grpSpPr>
        <a:xfrm>
          <a:off x="0" y="0"/>
          <a:ext cx="0" cy="0"/>
          <a:chOff x="0" y="0"/>
          <a:chExt cx="0" cy="0"/>
        </a:xfrm>
      </p:grpSpPr>
      <p:sp>
        <p:nvSpPr>
          <p:cNvPr id="551" name="Shape 5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2" name="Shape 5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indent="0" algn="l">
              <a:buFont typeface="Arial" panose="020B0604020202020204" pitchFamily="34" charset="0"/>
              <a:buNone/>
            </a:pPr>
            <a:r>
              <a:rPr lang="nl-NL" b="0" dirty="0"/>
              <a:t> </a:t>
            </a:r>
            <a:r>
              <a:rPr lang="nl-NL" dirty="0"/>
              <a:t>Standaard inhoud</a:t>
            </a:r>
          </a:p>
          <a:p>
            <a:pPr marL="171450" lvl="0" indent="-171450">
              <a:spcBef>
                <a:spcPts val="0"/>
              </a:spcBef>
              <a:buFont typeface="Arial" panose="020B0604020202020204" pitchFamily="34" charset="0"/>
              <a:buChar char="•"/>
            </a:pPr>
            <a:r>
              <a:rPr lang="nl-NL" dirty="0"/>
              <a:t>Oefeningen thuis bespreken</a:t>
            </a:r>
          </a:p>
          <a:p>
            <a:pPr marL="171450" lvl="0" indent="-171450">
              <a:spcBef>
                <a:spcPts val="0"/>
              </a:spcBef>
              <a:buFont typeface="Arial" panose="020B0604020202020204" pitchFamily="34" charset="0"/>
              <a:buChar char="•"/>
            </a:pPr>
            <a:r>
              <a:rPr lang="nl-NL" dirty="0"/>
              <a:t>Oefening voor het lichaam</a:t>
            </a:r>
          </a:p>
          <a:p>
            <a:pPr marL="171450" lvl="0" indent="-171450">
              <a:spcBef>
                <a:spcPts val="0"/>
              </a:spcBef>
              <a:buFont typeface="Arial" panose="020B0604020202020204" pitchFamily="34" charset="0"/>
              <a:buChar char="•"/>
            </a:pPr>
            <a:r>
              <a:rPr lang="nl-NL" dirty="0"/>
              <a:t>Nieuwe opdrachten </a:t>
            </a:r>
          </a:p>
          <a:p>
            <a:pPr marL="171450" lvl="0" indent="-171450">
              <a:spcBef>
                <a:spcPts val="0"/>
              </a:spcBef>
              <a:buFont typeface="Arial" panose="020B0604020202020204" pitchFamily="34" charset="0"/>
              <a:buChar char="•"/>
            </a:pPr>
            <a:endParaRPr lang="nl-NL" dirty="0"/>
          </a:p>
          <a:p>
            <a:pPr marL="0" lvl="0" indent="0">
              <a:spcBef>
                <a:spcPts val="0"/>
              </a:spcBef>
              <a:buFontTx/>
              <a:buNone/>
            </a:pPr>
            <a:endParaRPr dirty="0"/>
          </a:p>
        </p:txBody>
      </p:sp>
    </p:spTree>
    <p:extLst>
      <p:ext uri="{BB962C8B-B14F-4D97-AF65-F5344CB8AC3E}">
        <p14:creationId xmlns:p14="http://schemas.microsoft.com/office/powerpoint/2010/main" val="4186433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b="0" dirty="0"/>
              <a:t>35 minuten</a:t>
            </a:r>
          </a:p>
          <a:p>
            <a:pPr marL="0" indent="0" algn="l">
              <a:buFont typeface="Arial" panose="020B0604020202020204" pitchFamily="34" charset="0"/>
              <a:buNone/>
            </a:pPr>
            <a:endParaRPr lang="nl-NL" b="0" dirty="0"/>
          </a:p>
          <a:p>
            <a:pPr algn="l"/>
            <a:r>
              <a:rPr lang="nl-NL" dirty="0"/>
              <a:t>Luisteren is erg belangrijk. Luisteren naar de ander, maar ook naar je lichaam</a:t>
            </a:r>
          </a:p>
          <a:p>
            <a:pPr algn="l"/>
            <a:endParaRPr lang="nl-NL" dirty="0"/>
          </a:p>
          <a:p>
            <a:pPr algn="l"/>
            <a:r>
              <a:rPr lang="nl-NL" dirty="0"/>
              <a:t>Je moet je open stellen voor elkaar. Best spannend.. Probeer het eens. Door te luisteren kunnen wij van elkaar leren. Dat kan zijn:  hé, hoort dit er ook bij .. Goed om te weten OF hé, die klacht heb ik niet: gelukkig maar</a:t>
            </a:r>
          </a:p>
          <a:p>
            <a:pPr algn="l"/>
            <a:endParaRPr lang="nl-NL" dirty="0"/>
          </a:p>
          <a:p>
            <a:pPr algn="l"/>
            <a:r>
              <a:rPr lang="nl-NL" dirty="0"/>
              <a:t>Luisteren naar je lichaam is ook belangrijk, maar ook erg moeilijk. Meestal willen wij dit niet… dan komt het niet uit .. Voelen het als beperkend… het is wel nodig.. Als je niet luistert kan het helemaal fout gaan. </a:t>
            </a:r>
          </a:p>
          <a:p>
            <a:pPr algn="l"/>
            <a:endParaRPr lang="nl-NL" dirty="0"/>
          </a:p>
          <a:p>
            <a:pPr algn="l"/>
            <a:r>
              <a:rPr lang="nl-NL" dirty="0"/>
              <a:t>We gaan nu luisteren naar elkaar door de meest voorkomende klachten op een rij te zetten en te zien wat we van elkaar herkennen  </a:t>
            </a:r>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12</a:t>
            </a:fld>
            <a:endParaRPr lang="nl-NL"/>
          </a:p>
        </p:txBody>
      </p:sp>
    </p:spTree>
    <p:extLst>
      <p:ext uri="{BB962C8B-B14F-4D97-AF65-F5344CB8AC3E}">
        <p14:creationId xmlns:p14="http://schemas.microsoft.com/office/powerpoint/2010/main" val="2895161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b="0" dirty="0"/>
              <a:t>max 5 minuten </a:t>
            </a:r>
          </a:p>
          <a:p>
            <a:pPr marL="0" indent="0" algn="l">
              <a:buFont typeface="Arial" panose="020B0604020202020204" pitchFamily="34" charset="0"/>
              <a:buNone/>
            </a:pPr>
            <a:endParaRPr lang="nl-NL" b="0" dirty="0"/>
          </a:p>
          <a:p>
            <a:pPr algn="l"/>
            <a:r>
              <a:rPr lang="nl-NL" dirty="0"/>
              <a:t>Elke keer een oefening mee naar huis. Door te oefenen leer je beter en krijg je andere inzichten </a:t>
            </a:r>
          </a:p>
          <a:p>
            <a:pPr algn="l"/>
            <a:endParaRPr lang="nl-NL" dirty="0"/>
          </a:p>
          <a:p>
            <a:pPr algn="l"/>
            <a:r>
              <a:rPr lang="nl-NL" dirty="0"/>
              <a:t>Deze keer twee opdrachten:</a:t>
            </a:r>
          </a:p>
          <a:p>
            <a:pPr marL="285750" indent="-285750" algn="l">
              <a:buFont typeface="Arial" panose="020B0604020202020204" pitchFamily="34" charset="0"/>
              <a:buChar char="•"/>
            </a:pPr>
            <a:r>
              <a:rPr lang="nl-NL" dirty="0"/>
              <a:t>Dagboek</a:t>
            </a:r>
          </a:p>
          <a:p>
            <a:pPr marL="285750" indent="-285750" algn="l">
              <a:buFont typeface="Arial" panose="020B0604020202020204" pitchFamily="34" charset="0"/>
              <a:buChar char="•"/>
            </a:pPr>
            <a:r>
              <a:rPr lang="nl-NL" dirty="0"/>
              <a:t>Positief en negatief </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Zie volgende sheet</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13</a:t>
            </a:fld>
            <a:endParaRPr lang="nl-NL"/>
          </a:p>
        </p:txBody>
      </p:sp>
    </p:spTree>
    <p:extLst>
      <p:ext uri="{BB962C8B-B14F-4D97-AF65-F5344CB8AC3E}">
        <p14:creationId xmlns:p14="http://schemas.microsoft.com/office/powerpoint/2010/main" val="685767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dirty="0"/>
              <a:t>Dagboek:</a:t>
            </a:r>
          </a:p>
          <a:p>
            <a:pPr algn="l"/>
            <a:r>
              <a:rPr lang="nl-NL" dirty="0"/>
              <a:t>Onderzoek heeft aangetoond dat “van je afschrijven” helpt. Het verbetert het lichamelijk en geestelijk welzijn. </a:t>
            </a:r>
          </a:p>
          <a:p>
            <a:pPr algn="l"/>
            <a:endParaRPr lang="nl-NL" dirty="0"/>
          </a:p>
          <a:p>
            <a:pPr algn="l"/>
            <a:r>
              <a:rPr lang="nl-NL" dirty="0"/>
              <a:t>We willen dat je gaat proberen een dagboek bij te houden op een manier dat bij jou past:</a:t>
            </a:r>
          </a:p>
          <a:p>
            <a:pPr marL="285750" indent="-285750" algn="l">
              <a:buFont typeface="Arial" panose="020B0604020202020204" pitchFamily="34" charset="0"/>
              <a:buChar char="•"/>
            </a:pPr>
            <a:r>
              <a:rPr lang="nl-NL" dirty="0"/>
              <a:t>Schrijven </a:t>
            </a:r>
          </a:p>
          <a:p>
            <a:pPr marL="285750" indent="-285750" algn="l">
              <a:buFont typeface="Arial" panose="020B0604020202020204" pitchFamily="34" charset="0"/>
              <a:buChar char="•"/>
            </a:pPr>
            <a:r>
              <a:rPr lang="nl-NL" dirty="0"/>
              <a:t>Tekenen </a:t>
            </a:r>
          </a:p>
          <a:p>
            <a:pPr marL="285750" indent="-285750" algn="l">
              <a:buFont typeface="Arial" panose="020B0604020202020204" pitchFamily="34" charset="0"/>
              <a:buChar char="•"/>
            </a:pPr>
            <a:r>
              <a:rPr lang="nl-NL" dirty="0" err="1"/>
              <a:t>Moodbords</a:t>
            </a:r>
            <a:endParaRPr lang="nl-NL" dirty="0"/>
          </a:p>
          <a:p>
            <a:pPr marL="285750" indent="-285750" algn="l">
              <a:buFont typeface="Arial" panose="020B0604020202020204" pitchFamily="34" charset="0"/>
              <a:buChar char="•"/>
            </a:pPr>
            <a:r>
              <a:rPr lang="nl-NL" dirty="0"/>
              <a:t>Inspreken op telefoon</a:t>
            </a:r>
          </a:p>
          <a:p>
            <a:pPr marL="285750" indent="-285750" algn="l">
              <a:buFont typeface="Arial" panose="020B0604020202020204" pitchFamily="34" charset="0"/>
              <a:buChar char="•"/>
            </a:pPr>
            <a:r>
              <a:rPr lang="nl-NL" dirty="0"/>
              <a:t>Typen </a:t>
            </a:r>
          </a:p>
          <a:p>
            <a:pPr algn="l"/>
            <a:r>
              <a:rPr lang="nl-NL" dirty="0"/>
              <a:t>Is puur voor jezelf – je deelt wat je wilt delen </a:t>
            </a:r>
          </a:p>
          <a:p>
            <a:pPr algn="l"/>
            <a:endParaRPr lang="nl-NL" dirty="0"/>
          </a:p>
          <a:p>
            <a:pPr algn="l"/>
            <a:r>
              <a:rPr lang="nl-NL" dirty="0"/>
              <a:t>Tips:</a:t>
            </a:r>
          </a:p>
          <a:p>
            <a:pPr marL="285750" indent="-285750" algn="l">
              <a:buFont typeface="Arial" panose="020B0604020202020204" pitchFamily="34" charset="0"/>
              <a:buChar char="•"/>
            </a:pPr>
            <a:r>
              <a:rPr lang="nl-NL" dirty="0"/>
              <a:t>Vaste tijd + plek (s’ avonds voor slapen)</a:t>
            </a:r>
          </a:p>
          <a:p>
            <a:pPr marL="285750" indent="-285750" algn="l">
              <a:buFont typeface="Arial" panose="020B0604020202020204" pitchFamily="34" charset="0"/>
              <a:buChar char="•"/>
            </a:pPr>
            <a:r>
              <a:rPr lang="nl-NL" dirty="0"/>
              <a:t>Schrijf in ieder geval voor 15 minuten</a:t>
            </a:r>
          </a:p>
          <a:p>
            <a:pPr marL="285750" indent="-285750" algn="l">
              <a:buFont typeface="Arial" panose="020B0604020202020204" pitchFamily="34" charset="0"/>
              <a:buChar char="•"/>
            </a:pPr>
            <a:r>
              <a:rPr lang="nl-NL" dirty="0"/>
              <a:t>Min. 1 x per week</a:t>
            </a:r>
          </a:p>
          <a:p>
            <a:pPr marL="285750" indent="-285750" algn="l">
              <a:buFont typeface="Arial" panose="020B0604020202020204" pitchFamily="34" charset="0"/>
              <a:buChar char="•"/>
            </a:pPr>
            <a:r>
              <a:rPr lang="nl-NL" dirty="0"/>
              <a:t>Spelling en grammatica is niet belangrijk</a:t>
            </a:r>
          </a:p>
          <a:p>
            <a:pPr marL="285750" indent="-285750" algn="l">
              <a:buFont typeface="Arial" panose="020B0604020202020204" pitchFamily="34" charset="0"/>
              <a:buChar char="•"/>
            </a:pPr>
            <a:endParaRPr lang="nl-NL" b="1" dirty="0"/>
          </a:p>
          <a:p>
            <a:pPr marL="0" indent="0" algn="l">
              <a:buFont typeface="Arial" panose="020B0604020202020204" pitchFamily="34" charset="0"/>
              <a:buNone/>
            </a:pPr>
            <a:r>
              <a:rPr lang="nl-NL" b="1" dirty="0"/>
              <a:t>Negatief / positief</a:t>
            </a:r>
          </a:p>
          <a:p>
            <a:pPr algn="l"/>
            <a:r>
              <a:rPr lang="nl-NL" dirty="0"/>
              <a:t>Ene kolom schrijf je de negatieve zaken en in de ander de positieve. Vaak heb je meer negatieve zaken dan positieve, maar deze gebeuren wel degelijk</a:t>
            </a:r>
          </a:p>
          <a:p>
            <a:pPr algn="l"/>
            <a:endParaRPr lang="nl-NL" dirty="0"/>
          </a:p>
          <a:p>
            <a:pPr algn="l"/>
            <a:r>
              <a:rPr lang="nl-NL" dirty="0"/>
              <a:t>Schrijf minimaal 3 positieve dingen op </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14</a:t>
            </a:fld>
            <a:endParaRPr lang="nl-NL"/>
          </a:p>
        </p:txBody>
      </p:sp>
    </p:spTree>
    <p:extLst>
      <p:ext uri="{BB962C8B-B14F-4D97-AF65-F5344CB8AC3E}">
        <p14:creationId xmlns:p14="http://schemas.microsoft.com/office/powerpoint/2010/main" val="6819039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Zijn er nog vragen?</a:t>
            </a:r>
          </a:p>
          <a:p>
            <a:pPr marL="0" indent="0" algn="l">
              <a:buFont typeface="Arial" panose="020B0604020202020204" pitchFamily="34" charset="0"/>
              <a:buNone/>
            </a:pPr>
            <a:r>
              <a:rPr lang="nl-NL" b="0" dirty="0"/>
              <a:t>Presentatie + </a:t>
            </a:r>
            <a:r>
              <a:rPr lang="nl-NL" b="0" dirty="0" err="1"/>
              <a:t>handouts</a:t>
            </a:r>
            <a:r>
              <a:rPr lang="nl-NL" b="0" dirty="0"/>
              <a:t> worden </a:t>
            </a:r>
            <a:r>
              <a:rPr lang="nl-NL" b="0"/>
              <a:t>toegemaild</a:t>
            </a: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15</a:t>
            </a:fld>
            <a:endParaRPr lang="nl-NL"/>
          </a:p>
        </p:txBody>
      </p:sp>
    </p:spTree>
    <p:extLst>
      <p:ext uri="{BB962C8B-B14F-4D97-AF65-F5344CB8AC3E}">
        <p14:creationId xmlns:p14="http://schemas.microsoft.com/office/powerpoint/2010/main" val="686544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dirty="0"/>
              <a:t>Wat gaan wij doen vandaag?</a:t>
            </a:r>
          </a:p>
          <a:p>
            <a:pPr marL="171450" indent="-171450" algn="l">
              <a:buFont typeface="Arial" panose="020B0604020202020204" pitchFamily="34" charset="0"/>
              <a:buChar char="•"/>
            </a:pPr>
            <a:r>
              <a:rPr lang="nl-NL" dirty="0"/>
              <a:t>kennismaken met elkaar</a:t>
            </a:r>
          </a:p>
          <a:p>
            <a:pPr marL="171450" indent="-171450" algn="l">
              <a:buFont typeface="Arial" panose="020B0604020202020204" pitchFamily="34" charset="0"/>
              <a:buChar char="•"/>
            </a:pPr>
            <a:r>
              <a:rPr lang="nl-NL" dirty="0"/>
              <a:t>elkaars verwachtingen helder krijgen + wat betekent pijn voor een ieder</a:t>
            </a:r>
          </a:p>
          <a:p>
            <a:pPr marL="171450" indent="-171450" algn="l">
              <a:buFont typeface="Arial" panose="020B0604020202020204" pitchFamily="34" charset="0"/>
              <a:buChar char="•"/>
            </a:pPr>
            <a:r>
              <a:rPr lang="nl-NL" dirty="0"/>
              <a:t>pauze </a:t>
            </a:r>
          </a:p>
          <a:p>
            <a:pPr marL="171450" indent="-171450" algn="l">
              <a:buFont typeface="Arial" panose="020B0604020202020204" pitchFamily="34" charset="0"/>
              <a:buChar char="•"/>
            </a:pPr>
            <a:r>
              <a:rPr lang="nl-NL" dirty="0"/>
              <a:t>ontspanningsoefening</a:t>
            </a:r>
          </a:p>
          <a:p>
            <a:pPr marL="171450" indent="-171450" algn="l">
              <a:buFont typeface="Arial" panose="020B0604020202020204" pitchFamily="34" charset="0"/>
              <a:buChar char="•"/>
            </a:pPr>
            <a:r>
              <a:rPr lang="nl-NL" dirty="0"/>
              <a:t>nemen de cursus door </a:t>
            </a:r>
          </a:p>
          <a:p>
            <a:pPr marL="171450" indent="-171450" algn="l">
              <a:buFont typeface="Arial" panose="020B0604020202020204" pitchFamily="34" charset="0"/>
              <a:buChar char="•"/>
            </a:pPr>
            <a:r>
              <a:rPr lang="nl-NL" dirty="0"/>
              <a:t>belang van luisteren  - gaan naar elkaar luisteren</a:t>
            </a:r>
          </a:p>
          <a:p>
            <a:pPr marL="171450" indent="-171450" algn="l">
              <a:buFont typeface="Arial" panose="020B0604020202020204" pitchFamily="34" charset="0"/>
              <a:buChar char="•"/>
            </a:pPr>
            <a:r>
              <a:rPr lang="nl-NL" dirty="0"/>
              <a:t>oefeningen voor thuis </a:t>
            </a:r>
          </a:p>
          <a:p>
            <a:pPr marL="171450" indent="-171450" algn="l">
              <a:buFont typeface="Arial" panose="020B0604020202020204" pitchFamily="34" charset="0"/>
              <a:buChar char="•"/>
            </a:pPr>
            <a:r>
              <a:rPr lang="nl-NL" dirty="0"/>
              <a:t>afsluiten </a:t>
            </a:r>
          </a:p>
          <a:p>
            <a:pPr algn="l"/>
            <a:endParaRPr lang="nl-NL"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2</a:t>
            </a:fld>
            <a:endParaRPr lang="nl-NL"/>
          </a:p>
        </p:txBody>
      </p:sp>
    </p:spTree>
    <p:extLst>
      <p:ext uri="{BB962C8B-B14F-4D97-AF65-F5344CB8AC3E}">
        <p14:creationId xmlns:p14="http://schemas.microsoft.com/office/powerpoint/2010/main" val="212745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Voordat we gaan kennismaken eerst de groepsafspraken. Deze ook uitdelen</a:t>
            </a:r>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3</a:t>
            </a:fld>
            <a:endParaRPr lang="nl-NL"/>
          </a:p>
        </p:txBody>
      </p:sp>
    </p:spTree>
    <p:extLst>
      <p:ext uri="{BB962C8B-B14F-4D97-AF65-F5344CB8AC3E}">
        <p14:creationId xmlns:p14="http://schemas.microsoft.com/office/powerpoint/2010/main" val="2263952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dirty="0"/>
              <a:t>We gaan eerste kennismaken met elkaar. </a:t>
            </a:r>
          </a:p>
          <a:p>
            <a:r>
              <a:rPr lang="nl-NL" b="0" dirty="0"/>
              <a:t>Dat doen we op basis van 3 vragen (volgende sheet)</a:t>
            </a:r>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4</a:t>
            </a:fld>
            <a:endParaRPr lang="nl-NL"/>
          </a:p>
        </p:txBody>
      </p:sp>
    </p:spTree>
    <p:extLst>
      <p:ext uri="{BB962C8B-B14F-4D97-AF65-F5344CB8AC3E}">
        <p14:creationId xmlns:p14="http://schemas.microsoft.com/office/powerpoint/2010/main" val="1960139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15 minuten</a:t>
            </a:r>
          </a:p>
          <a:p>
            <a:r>
              <a:rPr lang="nl-NL" dirty="0"/>
              <a:t>Zelf eerst beginnen en dan rijtje langs gaan</a:t>
            </a:r>
          </a:p>
          <a:p>
            <a:endParaRPr lang="nl-NL" dirty="0"/>
          </a:p>
          <a:p>
            <a:r>
              <a:rPr lang="nl-NL" dirty="0"/>
              <a:t>Bij 10 personen – +/- 1 minuut p.p.</a:t>
            </a:r>
          </a:p>
          <a:p>
            <a:endParaRPr lang="nl-NL" dirty="0"/>
          </a:p>
        </p:txBody>
      </p:sp>
      <p:sp>
        <p:nvSpPr>
          <p:cNvPr id="4" name="Tijdelijke aanduiding voor dianummer 3"/>
          <p:cNvSpPr>
            <a:spLocks noGrp="1"/>
          </p:cNvSpPr>
          <p:nvPr>
            <p:ph type="sldNum" sz="quarter" idx="10"/>
          </p:nvPr>
        </p:nvSpPr>
        <p:spPr/>
        <p:txBody>
          <a:bodyPr/>
          <a:lstStyle/>
          <a:p>
            <a:fld id="{C7D081E6-6872-B54D-B847-DD796F4FFD5D}" type="slidenum">
              <a:rPr lang="nl-NL" smtClean="0"/>
              <a:t>5</a:t>
            </a:fld>
            <a:endParaRPr lang="nl-NL"/>
          </a:p>
        </p:txBody>
      </p:sp>
    </p:spTree>
    <p:extLst>
      <p:ext uri="{BB962C8B-B14F-4D97-AF65-F5344CB8AC3E}">
        <p14:creationId xmlns:p14="http://schemas.microsoft.com/office/powerpoint/2010/main" val="3910624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dirty="0"/>
              <a:t>30 minuten</a:t>
            </a:r>
          </a:p>
          <a:p>
            <a:pPr algn="l"/>
            <a:endParaRPr lang="nl-NL" dirty="0"/>
          </a:p>
          <a:p>
            <a:pPr algn="l"/>
            <a:r>
              <a:rPr lang="nl-NL" dirty="0"/>
              <a:t>We hebben elkaar net voorgesteld. We gaan nu ieders verwachtingen langs. Dat doen we op basis van drie vragen. Volgende sheet </a:t>
            </a:r>
          </a:p>
          <a:p>
            <a:pPr marL="0" indent="0" algn="l">
              <a:buFont typeface="Arial" panose="020B0604020202020204" pitchFamily="34" charset="0"/>
              <a:buNone/>
            </a:pPr>
            <a:endParaRPr lang="nl-NL"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6</a:t>
            </a:fld>
            <a:endParaRPr lang="nl-NL"/>
          </a:p>
        </p:txBody>
      </p:sp>
    </p:spTree>
    <p:extLst>
      <p:ext uri="{BB962C8B-B14F-4D97-AF65-F5344CB8AC3E}">
        <p14:creationId xmlns:p14="http://schemas.microsoft.com/office/powerpoint/2010/main" val="2394858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dirty="0"/>
              <a:t>30 minuten </a:t>
            </a:r>
          </a:p>
          <a:p>
            <a:endParaRPr lang="nl-NL" b="0" dirty="0"/>
          </a:p>
          <a:p>
            <a:r>
              <a:rPr lang="nl-NL" b="0" dirty="0"/>
              <a:t>Neem even 5 minuten om voor jezelf de antwoorden op te schrijven. Daarna gaan we iedereen langs en probeer in kernwoorden antwoord te geven. </a:t>
            </a:r>
          </a:p>
          <a:p>
            <a:endParaRPr lang="nl-NL" b="0" dirty="0"/>
          </a:p>
          <a:p>
            <a:pPr algn="l"/>
            <a:r>
              <a:rPr lang="nl-NL" dirty="0"/>
              <a:t>Antwoorden van deze laatste vraag schrijven wij op zodat wij hier straks naar kunnen kijken</a:t>
            </a:r>
          </a:p>
          <a:p>
            <a:pPr algn="l"/>
            <a:endParaRPr lang="nl-NL" dirty="0"/>
          </a:p>
          <a:p>
            <a:pPr algn="l"/>
            <a:r>
              <a:rPr lang="nl-NL" dirty="0"/>
              <a:t>Iedereen langs gaan </a:t>
            </a:r>
          </a:p>
          <a:p>
            <a:pPr algn="l"/>
            <a:r>
              <a:rPr lang="nl-NL" dirty="0"/>
              <a:t>LSD</a:t>
            </a:r>
          </a:p>
          <a:p>
            <a:pPr algn="l"/>
            <a:endParaRPr lang="nl-NL" dirty="0"/>
          </a:p>
          <a:p>
            <a:pPr algn="l"/>
            <a:r>
              <a:rPr lang="nl-NL" dirty="0"/>
              <a:t>Afsluiting:</a:t>
            </a:r>
          </a:p>
          <a:p>
            <a:pPr marL="285750" indent="-285750" algn="l">
              <a:buFont typeface="Arial" panose="020B0604020202020204" pitchFamily="34" charset="0"/>
              <a:buChar char="•"/>
            </a:pPr>
            <a:r>
              <a:rPr lang="nl-NL" dirty="0"/>
              <a:t>Dank voor jullie openheid en eerlijkheid </a:t>
            </a:r>
          </a:p>
          <a:p>
            <a:pPr marL="285750" indent="-285750" algn="l">
              <a:buFont typeface="Arial" panose="020B0604020202020204" pitchFamily="34" charset="0"/>
              <a:buChar char="•"/>
            </a:pPr>
            <a:r>
              <a:rPr lang="nl-NL" dirty="0"/>
              <a:t>Korte samenvatting geven</a:t>
            </a:r>
          </a:p>
          <a:p>
            <a:pPr marL="285750" indent="-285750" algn="l">
              <a:buFont typeface="Arial" panose="020B0604020202020204" pitchFamily="34" charset="0"/>
              <a:buChar char="•"/>
            </a:pPr>
            <a:r>
              <a:rPr lang="nl-NL" dirty="0"/>
              <a:t>Alles mag er zijn – geen goed of fout aan</a:t>
            </a:r>
          </a:p>
          <a:p>
            <a:endParaRPr lang="nl-NL" dirty="0"/>
          </a:p>
          <a:p>
            <a:endParaRPr lang="nl-NL" dirty="0"/>
          </a:p>
          <a:p>
            <a:endParaRPr lang="nl-NL" b="0" dirty="0"/>
          </a:p>
        </p:txBody>
      </p:sp>
      <p:sp>
        <p:nvSpPr>
          <p:cNvPr id="4" name="Tijdelijke aanduiding voor dianummer 3"/>
          <p:cNvSpPr>
            <a:spLocks noGrp="1"/>
          </p:cNvSpPr>
          <p:nvPr>
            <p:ph type="sldNum" sz="quarter" idx="10"/>
          </p:nvPr>
        </p:nvSpPr>
        <p:spPr/>
        <p:txBody>
          <a:bodyPr/>
          <a:lstStyle/>
          <a:p>
            <a:fld id="{C7D081E6-6872-B54D-B847-DD796F4FFD5D}" type="slidenum">
              <a:rPr lang="nl-NL" smtClean="0"/>
              <a:t>7</a:t>
            </a:fld>
            <a:endParaRPr lang="nl-NL"/>
          </a:p>
        </p:txBody>
      </p:sp>
    </p:spTree>
    <p:extLst>
      <p:ext uri="{BB962C8B-B14F-4D97-AF65-F5344CB8AC3E}">
        <p14:creationId xmlns:p14="http://schemas.microsoft.com/office/powerpoint/2010/main" val="3436767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dirty="0"/>
              <a:t>15 minuten</a:t>
            </a:r>
          </a:p>
        </p:txBody>
      </p:sp>
      <p:sp>
        <p:nvSpPr>
          <p:cNvPr id="4" name="Tijdelijke aanduiding voor dianummer 3"/>
          <p:cNvSpPr>
            <a:spLocks noGrp="1"/>
          </p:cNvSpPr>
          <p:nvPr>
            <p:ph type="sldNum" sz="quarter" idx="10"/>
          </p:nvPr>
        </p:nvSpPr>
        <p:spPr/>
        <p:txBody>
          <a:bodyPr/>
          <a:lstStyle/>
          <a:p>
            <a:fld id="{C7D081E6-6872-B54D-B847-DD796F4FFD5D}" type="slidenum">
              <a:rPr lang="nl-NL" smtClean="0"/>
              <a:t>8</a:t>
            </a:fld>
            <a:endParaRPr lang="nl-NL"/>
          </a:p>
        </p:txBody>
      </p:sp>
    </p:spTree>
    <p:extLst>
      <p:ext uri="{BB962C8B-B14F-4D97-AF65-F5344CB8AC3E}">
        <p14:creationId xmlns:p14="http://schemas.microsoft.com/office/powerpoint/2010/main" val="1510439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dirty="0"/>
              <a:t>5 minuten </a:t>
            </a:r>
          </a:p>
          <a:p>
            <a:pPr marL="0" indent="0" algn="l">
              <a:buFont typeface="Arial" panose="020B0604020202020204" pitchFamily="34" charset="0"/>
              <a:buNone/>
            </a:pPr>
            <a:r>
              <a:rPr lang="nl-NL" dirty="0"/>
              <a:t>Aandacht voor het lichaam – ontspanning door middel van ademhaling </a:t>
            </a:r>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9</a:t>
            </a:fld>
            <a:endParaRPr lang="nl-NL"/>
          </a:p>
        </p:txBody>
      </p:sp>
    </p:spTree>
    <p:extLst>
      <p:ext uri="{BB962C8B-B14F-4D97-AF65-F5344CB8AC3E}">
        <p14:creationId xmlns:p14="http://schemas.microsoft.com/office/powerpoint/2010/main" val="2380047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9CCA7-18B3-1C46-9782-ADD707D4B8E0}"/>
              </a:ext>
            </a:extLst>
          </p:cNvPr>
          <p:cNvSpPr>
            <a:spLocks noGrp="1"/>
          </p:cNvSpPr>
          <p:nvPr>
            <p:ph type="ctrTitle"/>
          </p:nvPr>
        </p:nvSpPr>
        <p:spPr>
          <a:xfrm>
            <a:off x="1524000" y="1122363"/>
            <a:ext cx="9144000" cy="2387600"/>
          </a:xfrm>
        </p:spPr>
        <p:txBody>
          <a:bodyPr anchor="b"/>
          <a:lstStyle>
            <a:lvl1pPr algn="ctr">
              <a:defRPr sz="6000"/>
            </a:lvl1pPr>
          </a:lstStyle>
          <a:p>
            <a:r>
              <a:rPr lang="nl-NL"/>
              <a:t>Titelstijl van model bewerken</a:t>
            </a:r>
          </a:p>
        </p:txBody>
      </p:sp>
      <p:sp>
        <p:nvSpPr>
          <p:cNvPr id="3" name="Ondertitel 2">
            <a:extLst>
              <a:ext uri="{FF2B5EF4-FFF2-40B4-BE49-F238E27FC236}">
                <a16:creationId xmlns:a16="http://schemas.microsoft.com/office/drawing/2014/main" id="{1EBBD52B-8B53-4B49-9526-ACDE08ACB4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7FC5EB04-8844-D24B-A9BA-11F07B6111B2}"/>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5" name="Tijdelijke aanduiding voor voettekst 4">
            <a:extLst>
              <a:ext uri="{FF2B5EF4-FFF2-40B4-BE49-F238E27FC236}">
                <a16:creationId xmlns:a16="http://schemas.microsoft.com/office/drawing/2014/main" id="{F0A905C5-B97E-034C-8A75-74D7D11073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FA7143-F39E-FD49-91C4-9B331C60CC21}"/>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8615939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67200-697A-C94A-8F16-83A5A7AA42C3}"/>
              </a:ext>
            </a:extLst>
          </p:cNvPr>
          <p:cNvSpPr>
            <a:spLocks noGrp="1"/>
          </p:cNvSpPr>
          <p:nvPr>
            <p:ph type="title"/>
          </p:nvPr>
        </p:nvSpPr>
        <p:spPr/>
        <p:txBody>
          <a:bodyPr/>
          <a:lstStyle/>
          <a:p>
            <a:r>
              <a:rPr lang="nl-NL"/>
              <a:t>Titelstijl van model bewerken</a:t>
            </a:r>
          </a:p>
        </p:txBody>
      </p:sp>
      <p:sp>
        <p:nvSpPr>
          <p:cNvPr id="3" name="Tijdelijke aanduiding voor verticale tekst 2">
            <a:extLst>
              <a:ext uri="{FF2B5EF4-FFF2-40B4-BE49-F238E27FC236}">
                <a16:creationId xmlns:a16="http://schemas.microsoft.com/office/drawing/2014/main" id="{47ACA58D-AFE9-9B43-B463-AA2E542797B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3DAA95-F41E-9A4C-948D-AB81DD0D7537}"/>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5" name="Tijdelijke aanduiding voor voettekst 4">
            <a:extLst>
              <a:ext uri="{FF2B5EF4-FFF2-40B4-BE49-F238E27FC236}">
                <a16:creationId xmlns:a16="http://schemas.microsoft.com/office/drawing/2014/main" id="{48967BB0-04A7-2042-847F-8BE6A59304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A01B2D-BD91-714A-B4F6-EFF563B6735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708741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F66598C-B010-F248-B68C-87FE0763F634}"/>
              </a:ext>
            </a:extLst>
          </p:cNvPr>
          <p:cNvSpPr>
            <a:spLocks noGrp="1"/>
          </p:cNvSpPr>
          <p:nvPr>
            <p:ph type="title" orient="vert"/>
          </p:nvPr>
        </p:nvSpPr>
        <p:spPr>
          <a:xfrm>
            <a:off x="8724900" y="365125"/>
            <a:ext cx="2628900" cy="5811838"/>
          </a:xfrm>
        </p:spPr>
        <p:txBody>
          <a:bodyPr vert="eaVert"/>
          <a:lstStyle/>
          <a:p>
            <a:r>
              <a:rPr lang="nl-NL"/>
              <a:t>Titelstijl van model bewerken</a:t>
            </a:r>
          </a:p>
        </p:txBody>
      </p:sp>
      <p:sp>
        <p:nvSpPr>
          <p:cNvPr id="3" name="Tijdelijke aanduiding voor verticale tekst 2">
            <a:extLst>
              <a:ext uri="{FF2B5EF4-FFF2-40B4-BE49-F238E27FC236}">
                <a16:creationId xmlns:a16="http://schemas.microsoft.com/office/drawing/2014/main" id="{6330BAC9-D68D-E543-A6E0-75EC43B9B78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C5140B-EF61-2C40-8974-7044B9F0D22F}"/>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5" name="Tijdelijke aanduiding voor voettekst 4">
            <a:extLst>
              <a:ext uri="{FF2B5EF4-FFF2-40B4-BE49-F238E27FC236}">
                <a16:creationId xmlns:a16="http://schemas.microsoft.com/office/drawing/2014/main" id="{E4E4E172-A61D-F843-95B9-D81E6ED773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41DB05-D094-1648-88C3-55E758D7CE3F}"/>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59859723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1867"/>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1867"/>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1867"/>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1867"/>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1867"/>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‹nr.›</a:t>
            </a:fld>
            <a:endParaRPr lang="en"/>
          </a:p>
        </p:txBody>
      </p:sp>
    </p:spTree>
    <p:extLst>
      <p:ext uri="{BB962C8B-B14F-4D97-AF65-F5344CB8AC3E}">
        <p14:creationId xmlns:p14="http://schemas.microsoft.com/office/powerpoint/2010/main" val="246430773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p:nvPr/>
        </p:nvSpPr>
        <p:spPr>
          <a:xfrm>
            <a:off x="3507267" y="840200"/>
            <a:ext cx="5177600" cy="5177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1" name="Shape 11"/>
          <p:cNvSpPr/>
          <p:nvPr/>
        </p:nvSpPr>
        <p:spPr>
          <a:xfrm>
            <a:off x="7240467" y="304800"/>
            <a:ext cx="1850800" cy="18508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12" name="Shape 12"/>
          <p:cNvSpPr/>
          <p:nvPr/>
        </p:nvSpPr>
        <p:spPr>
          <a:xfrm>
            <a:off x="7877667" y="6214433"/>
            <a:ext cx="807200" cy="807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13" name="Shape 13"/>
          <p:cNvSpPr/>
          <p:nvPr/>
        </p:nvSpPr>
        <p:spPr>
          <a:xfrm>
            <a:off x="3608867" y="5163505"/>
            <a:ext cx="1463600" cy="14636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4" name="Shape 14"/>
          <p:cNvSpPr/>
          <p:nvPr/>
        </p:nvSpPr>
        <p:spPr>
          <a:xfrm>
            <a:off x="2775592" y="1028361"/>
            <a:ext cx="1032800" cy="10328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15" name="Shape 15"/>
          <p:cNvSpPr/>
          <p:nvPr/>
        </p:nvSpPr>
        <p:spPr>
          <a:xfrm>
            <a:off x="8684868" y="2155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6" name="Shape 16"/>
          <p:cNvSpPr/>
          <p:nvPr/>
        </p:nvSpPr>
        <p:spPr>
          <a:xfrm>
            <a:off x="3227301" y="4816059"/>
            <a:ext cx="449200" cy="449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7" name="Shape 17"/>
          <p:cNvSpPr/>
          <p:nvPr/>
        </p:nvSpPr>
        <p:spPr>
          <a:xfrm>
            <a:off x="3149979" y="2226844"/>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8" name="Shape 18"/>
          <p:cNvSpPr/>
          <p:nvPr/>
        </p:nvSpPr>
        <p:spPr>
          <a:xfrm>
            <a:off x="9091281" y="1784923"/>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9" name="Shape 19"/>
          <p:cNvSpPr/>
          <p:nvPr/>
        </p:nvSpPr>
        <p:spPr>
          <a:xfrm>
            <a:off x="8218652" y="58327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0" name="Shape 20"/>
          <p:cNvSpPr/>
          <p:nvPr/>
        </p:nvSpPr>
        <p:spPr>
          <a:xfrm>
            <a:off x="3067482" y="13202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1" name="Shape 21"/>
          <p:cNvGrpSpPr/>
          <p:nvPr/>
        </p:nvGrpSpPr>
        <p:grpSpPr>
          <a:xfrm>
            <a:off x="4001434" y="5576165"/>
            <a:ext cx="678468" cy="638281"/>
            <a:chOff x="5972700" y="2330200"/>
            <a:chExt cx="411625" cy="387275"/>
          </a:xfrm>
        </p:grpSpPr>
        <p:sp>
          <p:nvSpPr>
            <p:cNvPr id="22" name="Shape 22"/>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 name="Shape 23"/>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24" name="Shape 24"/>
          <p:cNvGrpSpPr/>
          <p:nvPr/>
        </p:nvGrpSpPr>
        <p:grpSpPr>
          <a:xfrm>
            <a:off x="7815691" y="675413"/>
            <a:ext cx="699967" cy="1109527"/>
            <a:chOff x="6718575" y="2318625"/>
            <a:chExt cx="256950" cy="407375"/>
          </a:xfrm>
        </p:grpSpPr>
        <p:sp>
          <p:nvSpPr>
            <p:cNvPr id="25" name="Shape 25"/>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6" name="Shape 26"/>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7" name="Shape 27"/>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8" name="Shape 28"/>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9" name="Shape 29"/>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30" name="Shape 30"/>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31" name="Shape 31"/>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32" name="Shape 32"/>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grpSp>
      <p:sp>
        <p:nvSpPr>
          <p:cNvPr id="33" name="Shape 33"/>
          <p:cNvSpPr txBox="1">
            <a:spLocks noGrp="1"/>
          </p:cNvSpPr>
          <p:nvPr>
            <p:ph type="ctrTitle"/>
          </p:nvPr>
        </p:nvSpPr>
        <p:spPr>
          <a:xfrm>
            <a:off x="3676333" y="1281800"/>
            <a:ext cx="4839200" cy="4294400"/>
          </a:xfrm>
          <a:prstGeom prst="rect">
            <a:avLst/>
          </a:prstGeom>
        </p:spPr>
        <p:txBody>
          <a:bodyPr wrap="square" lIns="91425" tIns="91425" rIns="91425" bIns="91425" anchor="ctr"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34" name="Shape 34"/>
          <p:cNvSpPr/>
          <p:nvPr/>
        </p:nvSpPr>
        <p:spPr>
          <a:xfrm>
            <a:off x="3676329" y="1149293"/>
            <a:ext cx="401200" cy="401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5" name="Shape 35"/>
          <p:cNvSpPr/>
          <p:nvPr/>
        </p:nvSpPr>
        <p:spPr>
          <a:xfrm>
            <a:off x="4679904" y="6343113"/>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 name="Shape 36"/>
          <p:cNvSpPr/>
          <p:nvPr/>
        </p:nvSpPr>
        <p:spPr>
          <a:xfrm>
            <a:off x="7326468" y="5832703"/>
            <a:ext cx="551200" cy="551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Tree>
    <p:extLst>
      <p:ext uri="{BB962C8B-B14F-4D97-AF65-F5344CB8AC3E}">
        <p14:creationId xmlns:p14="http://schemas.microsoft.com/office/powerpoint/2010/main" val="259041332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Subtitle">
    <p:spTree>
      <p:nvGrpSpPr>
        <p:cNvPr id="1" name="Shape 37"/>
        <p:cNvGrpSpPr/>
        <p:nvPr/>
      </p:nvGrpSpPr>
      <p:grpSpPr>
        <a:xfrm>
          <a:off x="0" y="0"/>
          <a:ext cx="0" cy="0"/>
          <a:chOff x="0" y="0"/>
          <a:chExt cx="0" cy="0"/>
        </a:xfrm>
      </p:grpSpPr>
      <p:sp>
        <p:nvSpPr>
          <p:cNvPr id="38" name="Shape 38"/>
          <p:cNvSpPr/>
          <p:nvPr/>
        </p:nvSpPr>
        <p:spPr>
          <a:xfrm>
            <a:off x="542867" y="542767"/>
            <a:ext cx="11106400" cy="5772400"/>
          </a:xfrm>
          <a:prstGeom prst="rect">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9" name="Shape 39"/>
          <p:cNvSpPr/>
          <p:nvPr/>
        </p:nvSpPr>
        <p:spPr>
          <a:xfrm>
            <a:off x="3507267" y="840200"/>
            <a:ext cx="5177600" cy="51776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40" name="Shape 40"/>
          <p:cNvSpPr/>
          <p:nvPr/>
        </p:nvSpPr>
        <p:spPr>
          <a:xfrm>
            <a:off x="7240467" y="304800"/>
            <a:ext cx="1850800" cy="18508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41" name="Shape 41"/>
          <p:cNvSpPr/>
          <p:nvPr/>
        </p:nvSpPr>
        <p:spPr>
          <a:xfrm>
            <a:off x="7877667" y="6214433"/>
            <a:ext cx="807200" cy="807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42" name="Shape 42"/>
          <p:cNvSpPr/>
          <p:nvPr/>
        </p:nvSpPr>
        <p:spPr>
          <a:xfrm>
            <a:off x="3608867" y="5163505"/>
            <a:ext cx="1463600" cy="14636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43" name="Shape 43"/>
          <p:cNvSpPr/>
          <p:nvPr/>
        </p:nvSpPr>
        <p:spPr>
          <a:xfrm>
            <a:off x="2775592" y="10283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44" name="Shape 44"/>
          <p:cNvSpPr/>
          <p:nvPr/>
        </p:nvSpPr>
        <p:spPr>
          <a:xfrm>
            <a:off x="8684868" y="2155587"/>
            <a:ext cx="551200" cy="551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45" name="Shape 45"/>
          <p:cNvSpPr/>
          <p:nvPr/>
        </p:nvSpPr>
        <p:spPr>
          <a:xfrm>
            <a:off x="3227301" y="4816059"/>
            <a:ext cx="449200" cy="449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46" name="Shape 46"/>
          <p:cNvSpPr/>
          <p:nvPr/>
        </p:nvSpPr>
        <p:spPr>
          <a:xfrm>
            <a:off x="3149979" y="2226844"/>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47" name="Shape 47"/>
          <p:cNvSpPr/>
          <p:nvPr/>
        </p:nvSpPr>
        <p:spPr>
          <a:xfrm>
            <a:off x="9091281" y="1784923"/>
            <a:ext cx="125200" cy="125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48" name="Shape 48"/>
          <p:cNvSpPr/>
          <p:nvPr/>
        </p:nvSpPr>
        <p:spPr>
          <a:xfrm>
            <a:off x="8218652" y="58327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49" name="Shape 49"/>
          <p:cNvSpPr/>
          <p:nvPr/>
        </p:nvSpPr>
        <p:spPr>
          <a:xfrm>
            <a:off x="3067482" y="13202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50" name="Shape 50"/>
          <p:cNvGrpSpPr/>
          <p:nvPr/>
        </p:nvGrpSpPr>
        <p:grpSpPr>
          <a:xfrm>
            <a:off x="4001434" y="5576165"/>
            <a:ext cx="678468" cy="638281"/>
            <a:chOff x="5972700" y="2330200"/>
            <a:chExt cx="411625" cy="387275"/>
          </a:xfrm>
        </p:grpSpPr>
        <p:sp>
          <p:nvSpPr>
            <p:cNvPr id="51" name="Shape 5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52" name="Shape 5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53" name="Shape 53"/>
          <p:cNvGrpSpPr/>
          <p:nvPr/>
        </p:nvGrpSpPr>
        <p:grpSpPr>
          <a:xfrm>
            <a:off x="7815691" y="675413"/>
            <a:ext cx="699967" cy="1109527"/>
            <a:chOff x="6718575" y="2318625"/>
            <a:chExt cx="256950" cy="407375"/>
          </a:xfrm>
        </p:grpSpPr>
        <p:sp>
          <p:nvSpPr>
            <p:cNvPr id="54" name="Shape 54"/>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5" name="Shape 55"/>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6" name="Shape 56"/>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7" name="Shape 57"/>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8" name="Shape 58"/>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9" name="Shape 59"/>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60" name="Shape 60"/>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61" name="Shape 61"/>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grpSp>
      <p:sp>
        <p:nvSpPr>
          <p:cNvPr id="62" name="Shape 62"/>
          <p:cNvSpPr/>
          <p:nvPr/>
        </p:nvSpPr>
        <p:spPr>
          <a:xfrm>
            <a:off x="3676329" y="1149293"/>
            <a:ext cx="401200" cy="40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63" name="Shape 63"/>
          <p:cNvSpPr/>
          <p:nvPr/>
        </p:nvSpPr>
        <p:spPr>
          <a:xfrm>
            <a:off x="4679904" y="6343113"/>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64" name="Shape 64"/>
          <p:cNvSpPr/>
          <p:nvPr/>
        </p:nvSpPr>
        <p:spPr>
          <a:xfrm>
            <a:off x="7326468" y="5832703"/>
            <a:ext cx="551200" cy="551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65" name="Shape 65"/>
          <p:cNvSpPr txBox="1">
            <a:spLocks noGrp="1"/>
          </p:cNvSpPr>
          <p:nvPr>
            <p:ph type="ctrTitle"/>
          </p:nvPr>
        </p:nvSpPr>
        <p:spPr>
          <a:xfrm>
            <a:off x="3848133" y="2517533"/>
            <a:ext cx="4495600" cy="1546400"/>
          </a:xfrm>
          <a:prstGeom prst="rect">
            <a:avLst/>
          </a:prstGeom>
        </p:spPr>
        <p:txBody>
          <a:bodyPr wrap="square" lIns="91425" tIns="91425" rIns="91425" bIns="91425" anchor="b" anchorCtr="0"/>
          <a:lstStyle>
            <a:lvl1pPr lvl="0" algn="ctr" rtl="0">
              <a:spcBef>
                <a:spcPts val="0"/>
              </a:spcBef>
              <a:buClr>
                <a:srgbClr val="02BDC7"/>
              </a:buClr>
              <a:buSzPct val="100000"/>
              <a:defRPr sz="4000">
                <a:solidFill>
                  <a:srgbClr val="02BDC7"/>
                </a:solidFill>
              </a:defRPr>
            </a:lvl1pPr>
            <a:lvl2pPr lvl="1" algn="ctr" rtl="0">
              <a:spcBef>
                <a:spcPts val="0"/>
              </a:spcBef>
              <a:buClr>
                <a:srgbClr val="02BDC7"/>
              </a:buClr>
              <a:buSzPct val="100000"/>
              <a:defRPr sz="4000">
                <a:solidFill>
                  <a:srgbClr val="02BDC7"/>
                </a:solidFill>
              </a:defRPr>
            </a:lvl2pPr>
            <a:lvl3pPr lvl="2" algn="ctr" rtl="0">
              <a:spcBef>
                <a:spcPts val="0"/>
              </a:spcBef>
              <a:buClr>
                <a:srgbClr val="02BDC7"/>
              </a:buClr>
              <a:buSzPct val="100000"/>
              <a:defRPr sz="4000">
                <a:solidFill>
                  <a:srgbClr val="02BDC7"/>
                </a:solidFill>
              </a:defRPr>
            </a:lvl3pPr>
            <a:lvl4pPr lvl="3" algn="ctr" rtl="0">
              <a:spcBef>
                <a:spcPts val="0"/>
              </a:spcBef>
              <a:buClr>
                <a:srgbClr val="02BDC7"/>
              </a:buClr>
              <a:buSzPct val="100000"/>
              <a:defRPr sz="4000">
                <a:solidFill>
                  <a:srgbClr val="02BDC7"/>
                </a:solidFill>
              </a:defRPr>
            </a:lvl4pPr>
            <a:lvl5pPr lvl="4" algn="ctr" rtl="0">
              <a:spcBef>
                <a:spcPts val="0"/>
              </a:spcBef>
              <a:buClr>
                <a:srgbClr val="02BDC7"/>
              </a:buClr>
              <a:buSzPct val="100000"/>
              <a:defRPr sz="4000">
                <a:solidFill>
                  <a:srgbClr val="02BDC7"/>
                </a:solidFill>
              </a:defRPr>
            </a:lvl5pPr>
            <a:lvl6pPr lvl="5" algn="ctr" rtl="0">
              <a:spcBef>
                <a:spcPts val="0"/>
              </a:spcBef>
              <a:buClr>
                <a:srgbClr val="02BDC7"/>
              </a:buClr>
              <a:buSzPct val="100000"/>
              <a:defRPr sz="4000">
                <a:solidFill>
                  <a:srgbClr val="02BDC7"/>
                </a:solidFill>
              </a:defRPr>
            </a:lvl6pPr>
            <a:lvl7pPr lvl="6" algn="ctr" rtl="0">
              <a:spcBef>
                <a:spcPts val="0"/>
              </a:spcBef>
              <a:buClr>
                <a:srgbClr val="02BDC7"/>
              </a:buClr>
              <a:buSzPct val="100000"/>
              <a:defRPr sz="4000">
                <a:solidFill>
                  <a:srgbClr val="02BDC7"/>
                </a:solidFill>
              </a:defRPr>
            </a:lvl7pPr>
            <a:lvl8pPr lvl="7" algn="ctr" rtl="0">
              <a:spcBef>
                <a:spcPts val="0"/>
              </a:spcBef>
              <a:buClr>
                <a:srgbClr val="02BDC7"/>
              </a:buClr>
              <a:buSzPct val="100000"/>
              <a:defRPr sz="4000">
                <a:solidFill>
                  <a:srgbClr val="02BDC7"/>
                </a:solidFill>
              </a:defRPr>
            </a:lvl8pPr>
            <a:lvl9pPr lvl="8" algn="ctr" rtl="0">
              <a:spcBef>
                <a:spcPts val="0"/>
              </a:spcBef>
              <a:buClr>
                <a:srgbClr val="02BDC7"/>
              </a:buClr>
              <a:buSzPct val="100000"/>
              <a:defRPr sz="4000">
                <a:solidFill>
                  <a:srgbClr val="02BDC7"/>
                </a:solidFill>
              </a:defRPr>
            </a:lvl9pPr>
          </a:lstStyle>
          <a:p>
            <a:endParaRPr/>
          </a:p>
        </p:txBody>
      </p:sp>
      <p:sp>
        <p:nvSpPr>
          <p:cNvPr id="66" name="Shape 66"/>
          <p:cNvSpPr txBox="1">
            <a:spLocks noGrp="1"/>
          </p:cNvSpPr>
          <p:nvPr>
            <p:ph type="subTitle" idx="1"/>
          </p:nvPr>
        </p:nvSpPr>
        <p:spPr>
          <a:xfrm>
            <a:off x="3848133" y="3888336"/>
            <a:ext cx="4495600" cy="1046400"/>
          </a:xfrm>
          <a:prstGeom prst="rect">
            <a:avLst/>
          </a:prstGeom>
        </p:spPr>
        <p:txBody>
          <a:bodyPr wrap="square" lIns="91425" tIns="91425" rIns="91425" bIns="91425" anchor="t" anchorCtr="0"/>
          <a:lstStyle>
            <a:lvl1pPr lvl="0" algn="ctr" rtl="0">
              <a:spcBef>
                <a:spcPts val="0"/>
              </a:spcBef>
              <a:buClr>
                <a:srgbClr val="FFB600"/>
              </a:buClr>
              <a:buNone/>
              <a:defRPr>
                <a:solidFill>
                  <a:srgbClr val="FFB600"/>
                </a:solidFill>
              </a:defRPr>
            </a:lvl1pPr>
            <a:lvl2pPr lvl="1" algn="ctr" rtl="0">
              <a:spcBef>
                <a:spcPts val="0"/>
              </a:spcBef>
              <a:buClr>
                <a:srgbClr val="FFB600"/>
              </a:buClr>
              <a:buSzPct val="100000"/>
              <a:buNone/>
              <a:defRPr sz="4000">
                <a:solidFill>
                  <a:srgbClr val="FFB600"/>
                </a:solidFill>
              </a:defRPr>
            </a:lvl2pPr>
            <a:lvl3pPr lvl="2" algn="ctr" rtl="0">
              <a:spcBef>
                <a:spcPts val="0"/>
              </a:spcBef>
              <a:buClr>
                <a:srgbClr val="FFB600"/>
              </a:buClr>
              <a:buSzPct val="100000"/>
              <a:buNone/>
              <a:defRPr sz="4000">
                <a:solidFill>
                  <a:srgbClr val="FFB600"/>
                </a:solidFill>
              </a:defRPr>
            </a:lvl3pPr>
            <a:lvl4pPr lvl="3" algn="ctr" rtl="0">
              <a:spcBef>
                <a:spcPts val="0"/>
              </a:spcBef>
              <a:buClr>
                <a:srgbClr val="FFB600"/>
              </a:buClr>
              <a:buSzPct val="100000"/>
              <a:buNone/>
              <a:defRPr sz="4000">
                <a:solidFill>
                  <a:srgbClr val="FFB600"/>
                </a:solidFill>
              </a:defRPr>
            </a:lvl4pPr>
            <a:lvl5pPr lvl="4" algn="ctr" rtl="0">
              <a:spcBef>
                <a:spcPts val="0"/>
              </a:spcBef>
              <a:buClr>
                <a:srgbClr val="FFB600"/>
              </a:buClr>
              <a:buSzPct val="100000"/>
              <a:buNone/>
              <a:defRPr sz="4000">
                <a:solidFill>
                  <a:srgbClr val="FFB600"/>
                </a:solidFill>
              </a:defRPr>
            </a:lvl5pPr>
            <a:lvl6pPr lvl="5" algn="ctr" rtl="0">
              <a:spcBef>
                <a:spcPts val="0"/>
              </a:spcBef>
              <a:buClr>
                <a:srgbClr val="FFB600"/>
              </a:buClr>
              <a:buSzPct val="100000"/>
              <a:buNone/>
              <a:defRPr sz="4000">
                <a:solidFill>
                  <a:srgbClr val="FFB600"/>
                </a:solidFill>
              </a:defRPr>
            </a:lvl6pPr>
            <a:lvl7pPr lvl="6" algn="ctr" rtl="0">
              <a:spcBef>
                <a:spcPts val="0"/>
              </a:spcBef>
              <a:buClr>
                <a:srgbClr val="FFB600"/>
              </a:buClr>
              <a:buSzPct val="100000"/>
              <a:buNone/>
              <a:defRPr sz="4000">
                <a:solidFill>
                  <a:srgbClr val="FFB600"/>
                </a:solidFill>
              </a:defRPr>
            </a:lvl7pPr>
            <a:lvl8pPr lvl="7" algn="ctr" rtl="0">
              <a:spcBef>
                <a:spcPts val="0"/>
              </a:spcBef>
              <a:buClr>
                <a:srgbClr val="FFB600"/>
              </a:buClr>
              <a:buSzPct val="100000"/>
              <a:buNone/>
              <a:defRPr sz="4000">
                <a:solidFill>
                  <a:srgbClr val="FFB600"/>
                </a:solidFill>
              </a:defRPr>
            </a:lvl8pPr>
            <a:lvl9pPr lvl="8" algn="ctr" rtl="0">
              <a:spcBef>
                <a:spcPts val="0"/>
              </a:spcBef>
              <a:buClr>
                <a:srgbClr val="FFB600"/>
              </a:buClr>
              <a:buSzPct val="100000"/>
              <a:buNone/>
              <a:defRPr sz="4000">
                <a:solidFill>
                  <a:srgbClr val="FFB600"/>
                </a:solidFill>
              </a:defRPr>
            </a:lvl9pPr>
          </a:lstStyle>
          <a:p>
            <a:endParaRPr/>
          </a:p>
        </p:txBody>
      </p:sp>
    </p:spTree>
    <p:extLst>
      <p:ext uri="{BB962C8B-B14F-4D97-AF65-F5344CB8AC3E}">
        <p14:creationId xmlns:p14="http://schemas.microsoft.com/office/powerpoint/2010/main" val="142283886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Quote">
    <p:spTree>
      <p:nvGrpSpPr>
        <p:cNvPr id="1" name="Shape 67"/>
        <p:cNvGrpSpPr/>
        <p:nvPr/>
      </p:nvGrpSpPr>
      <p:grpSpPr>
        <a:xfrm>
          <a:off x="0" y="0"/>
          <a:ext cx="0" cy="0"/>
          <a:chOff x="0" y="0"/>
          <a:chExt cx="0" cy="0"/>
        </a:xfrm>
      </p:grpSpPr>
      <p:sp>
        <p:nvSpPr>
          <p:cNvPr id="68" name="Shape 68"/>
          <p:cNvSpPr/>
          <p:nvPr/>
        </p:nvSpPr>
        <p:spPr>
          <a:xfrm>
            <a:off x="542867" y="542767"/>
            <a:ext cx="11106400" cy="5772400"/>
          </a:xfrm>
          <a:prstGeom prst="rect">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69" name="Shape 69"/>
          <p:cNvSpPr/>
          <p:nvPr/>
        </p:nvSpPr>
        <p:spPr>
          <a:xfrm>
            <a:off x="5082400" y="-259733"/>
            <a:ext cx="2027200" cy="202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70" name="Shape 70"/>
          <p:cNvSpPr/>
          <p:nvPr/>
        </p:nvSpPr>
        <p:spPr>
          <a:xfrm>
            <a:off x="6642867" y="979700"/>
            <a:ext cx="1032800" cy="10328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71" name="Shape 71"/>
          <p:cNvSpPr/>
          <p:nvPr/>
        </p:nvSpPr>
        <p:spPr>
          <a:xfrm>
            <a:off x="4626599" y="1081297"/>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72" name="Shape 72"/>
          <p:cNvSpPr/>
          <p:nvPr/>
        </p:nvSpPr>
        <p:spPr>
          <a:xfrm>
            <a:off x="4146500" y="205891"/>
            <a:ext cx="678400" cy="6784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73" name="Shape 73"/>
          <p:cNvSpPr/>
          <p:nvPr/>
        </p:nvSpPr>
        <p:spPr>
          <a:xfrm>
            <a:off x="7194037" y="-11425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74" name="Shape 74"/>
          <p:cNvSpPr/>
          <p:nvPr/>
        </p:nvSpPr>
        <p:spPr>
          <a:xfrm>
            <a:off x="-187200" y="5045605"/>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75" name="Shape 75"/>
          <p:cNvSpPr/>
          <p:nvPr/>
        </p:nvSpPr>
        <p:spPr>
          <a:xfrm>
            <a:off x="10772401" y="58883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76" name="Shape 76"/>
          <p:cNvSpPr/>
          <p:nvPr/>
        </p:nvSpPr>
        <p:spPr>
          <a:xfrm>
            <a:off x="542867" y="6268599"/>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77" name="Shape 77"/>
          <p:cNvSpPr/>
          <p:nvPr/>
        </p:nvSpPr>
        <p:spPr>
          <a:xfrm>
            <a:off x="11862101" y="5497761"/>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78" name="Shape 78"/>
          <p:cNvSpPr/>
          <p:nvPr/>
        </p:nvSpPr>
        <p:spPr>
          <a:xfrm>
            <a:off x="10400729" y="62044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79" name="Shape 79"/>
          <p:cNvSpPr/>
          <p:nvPr/>
        </p:nvSpPr>
        <p:spPr>
          <a:xfrm>
            <a:off x="11295996" y="5604303"/>
            <a:ext cx="125200" cy="125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80" name="Shape 80"/>
          <p:cNvSpPr/>
          <p:nvPr/>
        </p:nvSpPr>
        <p:spPr>
          <a:xfrm>
            <a:off x="704879" y="4679033"/>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81" name="Shape 81"/>
          <p:cNvSpPr/>
          <p:nvPr/>
        </p:nvSpPr>
        <p:spPr>
          <a:xfrm>
            <a:off x="11103717" y="62196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82" name="Shape 82"/>
          <p:cNvGrpSpPr/>
          <p:nvPr/>
        </p:nvGrpSpPr>
        <p:grpSpPr>
          <a:xfrm>
            <a:off x="205367" y="5458265"/>
            <a:ext cx="678468" cy="638281"/>
            <a:chOff x="5972700" y="2330200"/>
            <a:chExt cx="411625" cy="387275"/>
          </a:xfrm>
        </p:grpSpPr>
        <p:sp>
          <p:nvSpPr>
            <p:cNvPr id="83" name="Shape 8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4" name="Shape 8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85" name="Shape 85"/>
          <p:cNvGrpSpPr/>
          <p:nvPr/>
        </p:nvGrpSpPr>
        <p:grpSpPr>
          <a:xfrm>
            <a:off x="6963951" y="1186297"/>
            <a:ext cx="390564" cy="619047"/>
            <a:chOff x="6718575" y="2318625"/>
            <a:chExt cx="256950" cy="407375"/>
          </a:xfrm>
        </p:grpSpPr>
        <p:sp>
          <p:nvSpPr>
            <p:cNvPr id="86" name="Shape 8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7" name="Shape 8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8" name="Shape 8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9" name="Shape 8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0" name="Shape 9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1" name="Shape 9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2" name="Shape 9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3" name="Shape 9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94" name="Shape 94"/>
          <p:cNvSpPr txBox="1">
            <a:spLocks noGrp="1"/>
          </p:cNvSpPr>
          <p:nvPr>
            <p:ph type="body" idx="1"/>
          </p:nvPr>
        </p:nvSpPr>
        <p:spPr>
          <a:xfrm>
            <a:off x="1656367" y="2272800"/>
            <a:ext cx="8879600" cy="1093200"/>
          </a:xfrm>
          <a:prstGeom prst="rect">
            <a:avLst/>
          </a:prstGeom>
        </p:spPr>
        <p:txBody>
          <a:bodyPr wrap="square" lIns="91425" tIns="91425" rIns="91425" bIns="91425" anchor="t" anchorCtr="0"/>
          <a:lstStyle>
            <a:lvl1pPr lvl="0" algn="ctr" rtl="0">
              <a:spcBef>
                <a:spcPts val="0"/>
              </a:spcBef>
              <a:buClr>
                <a:srgbClr val="4A5C65"/>
              </a:buClr>
              <a:buSzPct val="100000"/>
              <a:defRPr sz="4000" i="1">
                <a:solidFill>
                  <a:srgbClr val="4A5C65"/>
                </a:solidFill>
              </a:defRPr>
            </a:lvl1pPr>
            <a:lvl2pPr lvl="1" algn="ctr" rtl="0">
              <a:spcBef>
                <a:spcPts val="0"/>
              </a:spcBef>
              <a:buClr>
                <a:srgbClr val="4A5C65"/>
              </a:buClr>
              <a:buSzPct val="100000"/>
              <a:defRPr sz="4000" i="1">
                <a:solidFill>
                  <a:srgbClr val="4A5C65"/>
                </a:solidFill>
              </a:defRPr>
            </a:lvl2pPr>
            <a:lvl3pPr lvl="2" algn="ctr" rtl="0">
              <a:spcBef>
                <a:spcPts val="0"/>
              </a:spcBef>
              <a:buClr>
                <a:srgbClr val="4A5C65"/>
              </a:buClr>
              <a:buSzPct val="100000"/>
              <a:defRPr sz="4000" i="1">
                <a:solidFill>
                  <a:srgbClr val="4A5C65"/>
                </a:solidFill>
              </a:defRPr>
            </a:lvl3pPr>
            <a:lvl4pPr lvl="3" algn="ctr" rtl="0">
              <a:spcBef>
                <a:spcPts val="0"/>
              </a:spcBef>
              <a:buClr>
                <a:srgbClr val="4A5C65"/>
              </a:buClr>
              <a:buSzPct val="100000"/>
              <a:defRPr sz="4000" i="1">
                <a:solidFill>
                  <a:srgbClr val="4A5C65"/>
                </a:solidFill>
              </a:defRPr>
            </a:lvl4pPr>
            <a:lvl5pPr lvl="4" algn="ctr" rtl="0">
              <a:spcBef>
                <a:spcPts val="0"/>
              </a:spcBef>
              <a:buClr>
                <a:srgbClr val="4A5C65"/>
              </a:buClr>
              <a:buSzPct val="100000"/>
              <a:defRPr sz="4000" i="1">
                <a:solidFill>
                  <a:srgbClr val="4A5C65"/>
                </a:solidFill>
              </a:defRPr>
            </a:lvl5pPr>
            <a:lvl6pPr lvl="5" algn="ctr" rtl="0">
              <a:spcBef>
                <a:spcPts val="0"/>
              </a:spcBef>
              <a:buClr>
                <a:srgbClr val="4A5C65"/>
              </a:buClr>
              <a:buSzPct val="100000"/>
              <a:defRPr sz="4000" i="1">
                <a:solidFill>
                  <a:srgbClr val="4A5C65"/>
                </a:solidFill>
              </a:defRPr>
            </a:lvl6pPr>
            <a:lvl7pPr lvl="6" algn="ctr" rtl="0">
              <a:spcBef>
                <a:spcPts val="0"/>
              </a:spcBef>
              <a:buClr>
                <a:srgbClr val="4A5C65"/>
              </a:buClr>
              <a:buSzPct val="100000"/>
              <a:defRPr sz="4000" i="1">
                <a:solidFill>
                  <a:srgbClr val="4A5C65"/>
                </a:solidFill>
              </a:defRPr>
            </a:lvl7pPr>
            <a:lvl8pPr lvl="7" algn="ctr" rtl="0">
              <a:spcBef>
                <a:spcPts val="0"/>
              </a:spcBef>
              <a:buClr>
                <a:srgbClr val="4A5C65"/>
              </a:buClr>
              <a:buSzPct val="100000"/>
              <a:defRPr sz="4000" i="1">
                <a:solidFill>
                  <a:srgbClr val="4A5C65"/>
                </a:solidFill>
              </a:defRPr>
            </a:lvl8pPr>
            <a:lvl9pPr lvl="8" algn="ctr">
              <a:spcBef>
                <a:spcPts val="0"/>
              </a:spcBef>
              <a:buClr>
                <a:srgbClr val="4A5C65"/>
              </a:buClr>
              <a:buSzPct val="100000"/>
              <a:defRPr sz="4000" i="1">
                <a:solidFill>
                  <a:srgbClr val="4A5C65"/>
                </a:solidFill>
              </a:defRPr>
            </a:lvl9pPr>
          </a:lstStyle>
          <a:p>
            <a:endParaRPr/>
          </a:p>
        </p:txBody>
      </p:sp>
      <p:sp>
        <p:nvSpPr>
          <p:cNvPr id="95" name="Shape 95"/>
          <p:cNvSpPr txBox="1"/>
          <p:nvPr/>
        </p:nvSpPr>
        <p:spPr>
          <a:xfrm>
            <a:off x="4791200" y="11907"/>
            <a:ext cx="2609600" cy="871600"/>
          </a:xfrm>
          <a:prstGeom prst="rect">
            <a:avLst/>
          </a:prstGeom>
          <a:noFill/>
          <a:ln>
            <a:noFill/>
          </a:ln>
        </p:spPr>
        <p:txBody>
          <a:bodyPr wrap="square" lIns="121900" tIns="121900" rIns="121900" bIns="121900" anchor="t" anchorCtr="0">
            <a:noAutofit/>
          </a:bodyPr>
          <a:lstStyle/>
          <a:p>
            <a:pPr lvl="0" algn="ctr">
              <a:spcBef>
                <a:spcPts val="0"/>
              </a:spcBef>
              <a:buNone/>
            </a:pPr>
            <a:r>
              <a:rPr lang="en" sz="12800" b="1">
                <a:solidFill>
                  <a:srgbClr val="FFFFFF"/>
                </a:solidFill>
              </a:rPr>
              <a:t>“</a:t>
            </a:r>
          </a:p>
        </p:txBody>
      </p:sp>
      <p:sp>
        <p:nvSpPr>
          <p:cNvPr id="96" name="Shape 96"/>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24095414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97"/>
        <p:cNvGrpSpPr/>
        <p:nvPr/>
      </p:nvGrpSpPr>
      <p:grpSpPr>
        <a:xfrm>
          <a:off x="0" y="0"/>
          <a:ext cx="0" cy="0"/>
          <a:chOff x="0" y="0"/>
          <a:chExt cx="0" cy="0"/>
        </a:xfrm>
      </p:grpSpPr>
      <p:sp>
        <p:nvSpPr>
          <p:cNvPr id="98" name="Shape 98"/>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99" name="Shape 99"/>
          <p:cNvSpPr/>
          <p:nvPr/>
        </p:nvSpPr>
        <p:spPr>
          <a:xfrm>
            <a:off x="-222700" y="745967"/>
            <a:ext cx="3507200" cy="35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00" name="Shape 100"/>
          <p:cNvSpPr/>
          <p:nvPr/>
        </p:nvSpPr>
        <p:spPr>
          <a:xfrm>
            <a:off x="2416133" y="361867"/>
            <a:ext cx="1405600" cy="14056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101" name="Shape 101"/>
          <p:cNvSpPr/>
          <p:nvPr/>
        </p:nvSpPr>
        <p:spPr>
          <a:xfrm>
            <a:off x="2272796" y="-172873"/>
            <a:ext cx="401200" cy="401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02" name="Shape 102"/>
          <p:cNvSpPr/>
          <p:nvPr/>
        </p:nvSpPr>
        <p:spPr>
          <a:xfrm>
            <a:off x="304800" y="3849667"/>
            <a:ext cx="807200" cy="807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03" name="Shape 103"/>
          <p:cNvSpPr/>
          <p:nvPr/>
        </p:nvSpPr>
        <p:spPr>
          <a:xfrm>
            <a:off x="2030537" y="4217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104" name="Shape 104"/>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05" name="Shape 105"/>
          <p:cNvSpPr/>
          <p:nvPr/>
        </p:nvSpPr>
        <p:spPr>
          <a:xfrm>
            <a:off x="11343325" y="39748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06" name="Shape 106"/>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07" name="Shape 107"/>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08" name="Shape 108"/>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09" name="Shape 109"/>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10" name="Shape 110"/>
          <p:cNvSpPr/>
          <p:nvPr/>
        </p:nvSpPr>
        <p:spPr>
          <a:xfrm>
            <a:off x="122585" y="3849667"/>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11" name="Shape 111"/>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112" name="Shape 112"/>
          <p:cNvGrpSpPr/>
          <p:nvPr/>
        </p:nvGrpSpPr>
        <p:grpSpPr>
          <a:xfrm>
            <a:off x="10856501" y="5970098"/>
            <a:ext cx="678468" cy="638281"/>
            <a:chOff x="5972700" y="2330200"/>
            <a:chExt cx="411625" cy="387275"/>
          </a:xfrm>
        </p:grpSpPr>
        <p:sp>
          <p:nvSpPr>
            <p:cNvPr id="113" name="Shape 11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4" name="Shape 11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115" name="Shape 115"/>
          <p:cNvGrpSpPr/>
          <p:nvPr/>
        </p:nvGrpSpPr>
        <p:grpSpPr>
          <a:xfrm>
            <a:off x="2853161" y="643387"/>
            <a:ext cx="531544" cy="842560"/>
            <a:chOff x="6718575" y="2318625"/>
            <a:chExt cx="256950" cy="407375"/>
          </a:xfrm>
        </p:grpSpPr>
        <p:sp>
          <p:nvSpPr>
            <p:cNvPr id="116" name="Shape 11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7" name="Shape 11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8" name="Shape 11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9" name="Shape 11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0" name="Shape 12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1" name="Shape 12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2" name="Shape 12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3" name="Shape 12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124" name="Shape 124"/>
          <p:cNvSpPr txBox="1">
            <a:spLocks noGrp="1"/>
          </p:cNvSpPr>
          <p:nvPr>
            <p:ph type="title"/>
          </p:nvPr>
        </p:nvSpPr>
        <p:spPr>
          <a:xfrm>
            <a:off x="192100" y="745967"/>
            <a:ext cx="2856000" cy="35072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25" name="Shape 125"/>
          <p:cNvSpPr txBox="1">
            <a:spLocks noGrp="1"/>
          </p:cNvSpPr>
          <p:nvPr>
            <p:ph type="body" idx="1"/>
          </p:nvPr>
        </p:nvSpPr>
        <p:spPr>
          <a:xfrm>
            <a:off x="3869167" y="1377867"/>
            <a:ext cx="7056400" cy="43564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26" name="Shape 126"/>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2828016103"/>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90"/>
        <p:cNvGrpSpPr/>
        <p:nvPr/>
      </p:nvGrpSpPr>
      <p:grpSpPr>
        <a:xfrm>
          <a:off x="0" y="0"/>
          <a:ext cx="0" cy="0"/>
          <a:chOff x="0" y="0"/>
          <a:chExt cx="0" cy="0"/>
        </a:xfrm>
      </p:grpSpPr>
      <p:sp>
        <p:nvSpPr>
          <p:cNvPr id="191" name="Shape 191"/>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192" name="Shape 192"/>
          <p:cNvSpPr/>
          <p:nvPr/>
        </p:nvSpPr>
        <p:spPr>
          <a:xfrm>
            <a:off x="-222700" y="745967"/>
            <a:ext cx="3507200" cy="35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93" name="Shape 193"/>
          <p:cNvSpPr/>
          <p:nvPr/>
        </p:nvSpPr>
        <p:spPr>
          <a:xfrm>
            <a:off x="2416133" y="361867"/>
            <a:ext cx="1405600" cy="14056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194" name="Shape 194"/>
          <p:cNvSpPr/>
          <p:nvPr/>
        </p:nvSpPr>
        <p:spPr>
          <a:xfrm>
            <a:off x="2272796" y="-172873"/>
            <a:ext cx="401200" cy="401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95" name="Shape 195"/>
          <p:cNvSpPr/>
          <p:nvPr/>
        </p:nvSpPr>
        <p:spPr>
          <a:xfrm>
            <a:off x="304800" y="3849667"/>
            <a:ext cx="807200" cy="807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96" name="Shape 196"/>
          <p:cNvSpPr/>
          <p:nvPr/>
        </p:nvSpPr>
        <p:spPr>
          <a:xfrm>
            <a:off x="2030537" y="4217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197" name="Shape 197"/>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98" name="Shape 198"/>
          <p:cNvSpPr/>
          <p:nvPr/>
        </p:nvSpPr>
        <p:spPr>
          <a:xfrm>
            <a:off x="11343325" y="39748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99" name="Shape 199"/>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200" name="Shape 200"/>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01" name="Shape 201"/>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02" name="Shape 202"/>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03" name="Shape 203"/>
          <p:cNvSpPr/>
          <p:nvPr/>
        </p:nvSpPr>
        <p:spPr>
          <a:xfrm>
            <a:off x="122585" y="3849667"/>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04" name="Shape 204"/>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05" name="Shape 205"/>
          <p:cNvGrpSpPr/>
          <p:nvPr/>
        </p:nvGrpSpPr>
        <p:grpSpPr>
          <a:xfrm>
            <a:off x="10856501" y="5970098"/>
            <a:ext cx="678468" cy="638281"/>
            <a:chOff x="5972700" y="2330200"/>
            <a:chExt cx="411625" cy="387275"/>
          </a:xfrm>
        </p:grpSpPr>
        <p:sp>
          <p:nvSpPr>
            <p:cNvPr id="206" name="Shape 206"/>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07" name="Shape 207"/>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208" name="Shape 208"/>
          <p:cNvGrpSpPr/>
          <p:nvPr/>
        </p:nvGrpSpPr>
        <p:grpSpPr>
          <a:xfrm>
            <a:off x="2853161" y="643387"/>
            <a:ext cx="531544" cy="842560"/>
            <a:chOff x="6718575" y="2318625"/>
            <a:chExt cx="256950" cy="407375"/>
          </a:xfrm>
        </p:grpSpPr>
        <p:sp>
          <p:nvSpPr>
            <p:cNvPr id="209" name="Shape 209"/>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0" name="Shape 210"/>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1" name="Shape 211"/>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2" name="Shape 212"/>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3" name="Shape 213"/>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4" name="Shape 214"/>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5" name="Shape 215"/>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6" name="Shape 216"/>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17" name="Shape 217"/>
          <p:cNvSpPr txBox="1">
            <a:spLocks noGrp="1"/>
          </p:cNvSpPr>
          <p:nvPr>
            <p:ph type="title"/>
          </p:nvPr>
        </p:nvSpPr>
        <p:spPr>
          <a:xfrm>
            <a:off x="192100" y="745967"/>
            <a:ext cx="2856000" cy="35072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8" name="Shape 218"/>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251472350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874746801"/>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45"/>
        <p:cNvGrpSpPr/>
        <p:nvPr/>
      </p:nvGrpSpPr>
      <p:grpSpPr>
        <a:xfrm>
          <a:off x="0" y="0"/>
          <a:ext cx="0" cy="0"/>
          <a:chOff x="0" y="0"/>
          <a:chExt cx="0" cy="0"/>
        </a:xfrm>
      </p:grpSpPr>
      <p:sp>
        <p:nvSpPr>
          <p:cNvPr id="246" name="Shape 246"/>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247" name="Shape 247"/>
          <p:cNvSpPr/>
          <p:nvPr/>
        </p:nvSpPr>
        <p:spPr>
          <a:xfrm>
            <a:off x="-156367" y="1129676"/>
            <a:ext cx="807200" cy="8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48" name="Shape 248"/>
          <p:cNvSpPr/>
          <p:nvPr/>
        </p:nvSpPr>
        <p:spPr>
          <a:xfrm>
            <a:off x="290467" y="228333"/>
            <a:ext cx="1405600" cy="14056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249" name="Shape 249"/>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50" name="Shape 250"/>
          <p:cNvSpPr/>
          <p:nvPr/>
        </p:nvSpPr>
        <p:spPr>
          <a:xfrm>
            <a:off x="1862967" y="450019"/>
            <a:ext cx="182400" cy="1824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51" name="Shape 251"/>
          <p:cNvSpPr/>
          <p:nvPr/>
        </p:nvSpPr>
        <p:spPr>
          <a:xfrm>
            <a:off x="650837" y="17793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252" name="Shape 252"/>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53" name="Shape 253"/>
          <p:cNvSpPr/>
          <p:nvPr/>
        </p:nvSpPr>
        <p:spPr>
          <a:xfrm>
            <a:off x="11343325" y="3974861"/>
            <a:ext cx="1032800" cy="10328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254" name="Shape 254"/>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255" name="Shape 255"/>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56" name="Shape 256"/>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57" name="Shape 257"/>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58" name="Shape 258"/>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59" name="Shape 259"/>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60" name="Shape 260"/>
          <p:cNvGrpSpPr/>
          <p:nvPr/>
        </p:nvGrpSpPr>
        <p:grpSpPr>
          <a:xfrm>
            <a:off x="10856501" y="5970098"/>
            <a:ext cx="678468" cy="638281"/>
            <a:chOff x="5972700" y="2330200"/>
            <a:chExt cx="411625" cy="387275"/>
          </a:xfrm>
        </p:grpSpPr>
        <p:sp>
          <p:nvSpPr>
            <p:cNvPr id="261" name="Shape 26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2" name="Shape 26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263" name="Shape 263"/>
          <p:cNvGrpSpPr/>
          <p:nvPr/>
        </p:nvGrpSpPr>
        <p:grpSpPr>
          <a:xfrm>
            <a:off x="727495" y="509853"/>
            <a:ext cx="531544" cy="842560"/>
            <a:chOff x="6718575" y="2318625"/>
            <a:chExt cx="256950" cy="407375"/>
          </a:xfrm>
        </p:grpSpPr>
        <p:sp>
          <p:nvSpPr>
            <p:cNvPr id="264" name="Shape 264"/>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5" name="Shape 265"/>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6" name="Shape 266"/>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7" name="Shape 267"/>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8" name="Shape 268"/>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9" name="Shape 269"/>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70" name="Shape 270"/>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71" name="Shape 271"/>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72" name="Shape 272"/>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353387350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C4208-F243-7048-8A1A-535250233ABA}"/>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3568394A-8961-3440-B2A0-95233EB8CA0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9E709C0-DC2F-F547-8593-3FF8B93B5872}"/>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5" name="Tijdelijke aanduiding voor voettekst 4">
            <a:extLst>
              <a:ext uri="{FF2B5EF4-FFF2-40B4-BE49-F238E27FC236}">
                <a16:creationId xmlns:a16="http://schemas.microsoft.com/office/drawing/2014/main" id="{86AEECF6-0A81-D54B-8CB9-25F3EFCD003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F4A9219-D343-9B4B-BD36-8B68ABD7F7F2}"/>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00937273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Blank Aqua">
    <p:spTree>
      <p:nvGrpSpPr>
        <p:cNvPr id="1" name="Shape 301"/>
        <p:cNvGrpSpPr/>
        <p:nvPr/>
      </p:nvGrpSpPr>
      <p:grpSpPr>
        <a:xfrm>
          <a:off x="0" y="0"/>
          <a:ext cx="0" cy="0"/>
          <a:chOff x="0" y="0"/>
          <a:chExt cx="0" cy="0"/>
        </a:xfrm>
      </p:grpSpPr>
      <p:sp>
        <p:nvSpPr>
          <p:cNvPr id="302" name="Shape 302"/>
          <p:cNvSpPr/>
          <p:nvPr/>
        </p:nvSpPr>
        <p:spPr>
          <a:xfrm>
            <a:off x="542867" y="542767"/>
            <a:ext cx="11106400" cy="5772400"/>
          </a:xfrm>
          <a:prstGeom prst="rect">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03" name="Shape 303"/>
          <p:cNvSpPr/>
          <p:nvPr/>
        </p:nvSpPr>
        <p:spPr>
          <a:xfrm>
            <a:off x="-156367" y="1129676"/>
            <a:ext cx="807200" cy="807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04" name="Shape 304"/>
          <p:cNvSpPr/>
          <p:nvPr/>
        </p:nvSpPr>
        <p:spPr>
          <a:xfrm>
            <a:off x="290467" y="228333"/>
            <a:ext cx="1405600" cy="14056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05" name="Shape 305"/>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06" name="Shape 306"/>
          <p:cNvSpPr/>
          <p:nvPr/>
        </p:nvSpPr>
        <p:spPr>
          <a:xfrm>
            <a:off x="1862967" y="450019"/>
            <a:ext cx="182400" cy="1824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07" name="Shape 307"/>
          <p:cNvSpPr/>
          <p:nvPr/>
        </p:nvSpPr>
        <p:spPr>
          <a:xfrm>
            <a:off x="650837" y="1779313"/>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308" name="Shape 308"/>
          <p:cNvSpPr/>
          <p:nvPr/>
        </p:nvSpPr>
        <p:spPr>
          <a:xfrm>
            <a:off x="10463933" y="5557439"/>
            <a:ext cx="1463600" cy="1463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09" name="Shape 309"/>
          <p:cNvSpPr/>
          <p:nvPr/>
        </p:nvSpPr>
        <p:spPr>
          <a:xfrm>
            <a:off x="11343325" y="3974861"/>
            <a:ext cx="1032800" cy="10328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10" name="Shape 310"/>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11" name="Shape 311"/>
          <p:cNvSpPr/>
          <p:nvPr/>
        </p:nvSpPr>
        <p:spPr>
          <a:xfrm>
            <a:off x="11496065" y="5163513"/>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12" name="Shape 312"/>
          <p:cNvSpPr/>
          <p:nvPr/>
        </p:nvSpPr>
        <p:spPr>
          <a:xfrm>
            <a:off x="10066696" y="64022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13" name="Shape 313"/>
          <p:cNvSpPr/>
          <p:nvPr/>
        </p:nvSpPr>
        <p:spPr>
          <a:xfrm>
            <a:off x="9767548" y="6232889"/>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14" name="Shape 314"/>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15" name="Shape 315"/>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316" name="Shape 316"/>
          <p:cNvGrpSpPr/>
          <p:nvPr/>
        </p:nvGrpSpPr>
        <p:grpSpPr>
          <a:xfrm>
            <a:off x="10856501" y="5970098"/>
            <a:ext cx="678468" cy="638281"/>
            <a:chOff x="5972700" y="2330200"/>
            <a:chExt cx="411625" cy="387275"/>
          </a:xfrm>
        </p:grpSpPr>
        <p:sp>
          <p:nvSpPr>
            <p:cNvPr id="317" name="Shape 317"/>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18" name="Shape 318"/>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319" name="Shape 319"/>
          <p:cNvGrpSpPr/>
          <p:nvPr/>
        </p:nvGrpSpPr>
        <p:grpSpPr>
          <a:xfrm>
            <a:off x="727495" y="509853"/>
            <a:ext cx="531544" cy="842560"/>
            <a:chOff x="6718575" y="2318625"/>
            <a:chExt cx="256950" cy="407375"/>
          </a:xfrm>
        </p:grpSpPr>
        <p:sp>
          <p:nvSpPr>
            <p:cNvPr id="320" name="Shape 320"/>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1" name="Shape 321"/>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2" name="Shape 322"/>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3" name="Shape 323"/>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4" name="Shape 324"/>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5" name="Shape 325"/>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6" name="Shape 326"/>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7" name="Shape 327"/>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328" name="Shape 328"/>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2163212993"/>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Blank Yellow">
    <p:spTree>
      <p:nvGrpSpPr>
        <p:cNvPr id="1" name="Shape 329"/>
        <p:cNvGrpSpPr/>
        <p:nvPr/>
      </p:nvGrpSpPr>
      <p:grpSpPr>
        <a:xfrm>
          <a:off x="0" y="0"/>
          <a:ext cx="0" cy="0"/>
          <a:chOff x="0" y="0"/>
          <a:chExt cx="0" cy="0"/>
        </a:xfrm>
      </p:grpSpPr>
      <p:sp>
        <p:nvSpPr>
          <p:cNvPr id="330" name="Shape 330"/>
          <p:cNvSpPr/>
          <p:nvPr/>
        </p:nvSpPr>
        <p:spPr>
          <a:xfrm>
            <a:off x="542867" y="542767"/>
            <a:ext cx="11106400" cy="5772400"/>
          </a:xfrm>
          <a:prstGeom prst="rect">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31" name="Shape 331"/>
          <p:cNvSpPr/>
          <p:nvPr/>
        </p:nvSpPr>
        <p:spPr>
          <a:xfrm>
            <a:off x="-156367" y="1129676"/>
            <a:ext cx="807200" cy="8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32" name="Shape 332"/>
          <p:cNvSpPr/>
          <p:nvPr/>
        </p:nvSpPr>
        <p:spPr>
          <a:xfrm>
            <a:off x="290467" y="228333"/>
            <a:ext cx="1405600" cy="14056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33" name="Shape 333"/>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34" name="Shape 334"/>
          <p:cNvSpPr/>
          <p:nvPr/>
        </p:nvSpPr>
        <p:spPr>
          <a:xfrm>
            <a:off x="1862967" y="450019"/>
            <a:ext cx="182400" cy="1824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35" name="Shape 335"/>
          <p:cNvSpPr/>
          <p:nvPr/>
        </p:nvSpPr>
        <p:spPr>
          <a:xfrm>
            <a:off x="650837" y="17793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36" name="Shape 336"/>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37" name="Shape 337"/>
          <p:cNvSpPr/>
          <p:nvPr/>
        </p:nvSpPr>
        <p:spPr>
          <a:xfrm>
            <a:off x="11343325" y="3974861"/>
            <a:ext cx="1032800" cy="10328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38" name="Shape 338"/>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39" name="Shape 339"/>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40" name="Shape 340"/>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41" name="Shape 341"/>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42" name="Shape 342"/>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43" name="Shape 343"/>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344" name="Shape 344"/>
          <p:cNvGrpSpPr/>
          <p:nvPr/>
        </p:nvGrpSpPr>
        <p:grpSpPr>
          <a:xfrm>
            <a:off x="10856501" y="5970098"/>
            <a:ext cx="678468" cy="638281"/>
            <a:chOff x="5972700" y="2330200"/>
            <a:chExt cx="411625" cy="387275"/>
          </a:xfrm>
        </p:grpSpPr>
        <p:sp>
          <p:nvSpPr>
            <p:cNvPr id="345" name="Shape 345"/>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46" name="Shape 346"/>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347" name="Shape 347"/>
          <p:cNvGrpSpPr/>
          <p:nvPr/>
        </p:nvGrpSpPr>
        <p:grpSpPr>
          <a:xfrm>
            <a:off x="727495" y="509853"/>
            <a:ext cx="531544" cy="842560"/>
            <a:chOff x="6718575" y="2318625"/>
            <a:chExt cx="256950" cy="407375"/>
          </a:xfrm>
        </p:grpSpPr>
        <p:sp>
          <p:nvSpPr>
            <p:cNvPr id="348" name="Shape 348"/>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49" name="Shape 349"/>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0" name="Shape 350"/>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1" name="Shape 351"/>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2" name="Shape 352"/>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3" name="Shape 353"/>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4" name="Shape 354"/>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5" name="Shape 355"/>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356" name="Shape 356"/>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87354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Blank Magenta">
    <p:spTree>
      <p:nvGrpSpPr>
        <p:cNvPr id="1" name="Shape 357"/>
        <p:cNvGrpSpPr/>
        <p:nvPr/>
      </p:nvGrpSpPr>
      <p:grpSpPr>
        <a:xfrm>
          <a:off x="0" y="0"/>
          <a:ext cx="0" cy="0"/>
          <a:chOff x="0" y="0"/>
          <a:chExt cx="0" cy="0"/>
        </a:xfrm>
      </p:grpSpPr>
      <p:sp>
        <p:nvSpPr>
          <p:cNvPr id="358" name="Shape 358"/>
          <p:cNvSpPr/>
          <p:nvPr/>
        </p:nvSpPr>
        <p:spPr>
          <a:xfrm>
            <a:off x="542867" y="542767"/>
            <a:ext cx="11106400" cy="5772400"/>
          </a:xfrm>
          <a:prstGeom prst="rect">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59" name="Shape 359"/>
          <p:cNvSpPr/>
          <p:nvPr/>
        </p:nvSpPr>
        <p:spPr>
          <a:xfrm>
            <a:off x="290467" y="228333"/>
            <a:ext cx="1405600" cy="14056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60" name="Shape 360"/>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61" name="Shape 361"/>
          <p:cNvSpPr/>
          <p:nvPr/>
        </p:nvSpPr>
        <p:spPr>
          <a:xfrm>
            <a:off x="1862967" y="450019"/>
            <a:ext cx="182400" cy="1824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2" name="Shape 362"/>
          <p:cNvSpPr/>
          <p:nvPr/>
        </p:nvSpPr>
        <p:spPr>
          <a:xfrm>
            <a:off x="650837" y="1779313"/>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363" name="Shape 363"/>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4" name="Shape 364"/>
          <p:cNvSpPr/>
          <p:nvPr/>
        </p:nvSpPr>
        <p:spPr>
          <a:xfrm>
            <a:off x="11343325" y="39748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65" name="Shape 365"/>
          <p:cNvSpPr/>
          <p:nvPr/>
        </p:nvSpPr>
        <p:spPr>
          <a:xfrm>
            <a:off x="10792135" y="5298587"/>
            <a:ext cx="551200" cy="551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366" name="Shape 366"/>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67" name="Shape 367"/>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68" name="Shape 368"/>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9" name="Shape 369"/>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70" name="Shape 370"/>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C406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371" name="Shape 371"/>
          <p:cNvGrpSpPr/>
          <p:nvPr/>
        </p:nvGrpSpPr>
        <p:grpSpPr>
          <a:xfrm>
            <a:off x="10856501" y="5970098"/>
            <a:ext cx="678468" cy="638281"/>
            <a:chOff x="5972700" y="2330200"/>
            <a:chExt cx="411625" cy="387275"/>
          </a:xfrm>
        </p:grpSpPr>
        <p:sp>
          <p:nvSpPr>
            <p:cNvPr id="372" name="Shape 372"/>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3" name="Shape 373"/>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374" name="Shape 374"/>
          <p:cNvGrpSpPr/>
          <p:nvPr/>
        </p:nvGrpSpPr>
        <p:grpSpPr>
          <a:xfrm>
            <a:off x="727495" y="509853"/>
            <a:ext cx="531544" cy="842560"/>
            <a:chOff x="6718575" y="2318625"/>
            <a:chExt cx="256950" cy="407375"/>
          </a:xfrm>
        </p:grpSpPr>
        <p:sp>
          <p:nvSpPr>
            <p:cNvPr id="375" name="Shape 375"/>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6" name="Shape 376"/>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7" name="Shape 377"/>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8" name="Shape 378"/>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9" name="Shape 379"/>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80" name="Shape 380"/>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81" name="Shape 381"/>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82" name="Shape 382"/>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383" name="Shape 383"/>
          <p:cNvSpPr/>
          <p:nvPr/>
        </p:nvSpPr>
        <p:spPr>
          <a:xfrm>
            <a:off x="-156367" y="1129676"/>
            <a:ext cx="807200" cy="8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84" name="Shape 384"/>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77509399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5B14B-580C-344F-AD4C-99F85842613C}"/>
              </a:ext>
            </a:extLst>
          </p:cNvPr>
          <p:cNvSpPr>
            <a:spLocks noGrp="1"/>
          </p:cNvSpPr>
          <p:nvPr>
            <p:ph type="title"/>
          </p:nvPr>
        </p:nvSpPr>
        <p:spPr>
          <a:xfrm>
            <a:off x="831850" y="1709738"/>
            <a:ext cx="10515600" cy="2852737"/>
          </a:xfrm>
        </p:spPr>
        <p:txBody>
          <a:bodyPr anchor="b"/>
          <a:lstStyle>
            <a:lvl1pPr>
              <a:defRPr sz="6000"/>
            </a:lvl1pPr>
          </a:lstStyle>
          <a:p>
            <a:r>
              <a:rPr lang="nl-NL"/>
              <a:t>Titelstijl van model bewerken</a:t>
            </a:r>
          </a:p>
        </p:txBody>
      </p:sp>
      <p:sp>
        <p:nvSpPr>
          <p:cNvPr id="3" name="Tijdelijke aanduiding voor tekst 2">
            <a:extLst>
              <a:ext uri="{FF2B5EF4-FFF2-40B4-BE49-F238E27FC236}">
                <a16:creationId xmlns:a16="http://schemas.microsoft.com/office/drawing/2014/main" id="{FF3A5D84-B013-8444-8B61-948F73D15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5EF5651-52BF-6A4D-A6D6-FD46363D2DE3}"/>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5" name="Tijdelijke aanduiding voor voettekst 4">
            <a:extLst>
              <a:ext uri="{FF2B5EF4-FFF2-40B4-BE49-F238E27FC236}">
                <a16:creationId xmlns:a16="http://schemas.microsoft.com/office/drawing/2014/main" id="{9E6C7142-1F3E-0349-8228-B02CE23520D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C3CEF9-0B33-0A43-8451-B7415EE1D6F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4847019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1FF8E-C707-A844-A734-792ACA4549FC}"/>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7F20B065-4D10-CC4B-8F7A-EFCC238ED4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7E7D7D-1C0E-2241-830B-435D6871035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F1C6091-B6F6-7E41-A9DB-50B211558B3E}"/>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6" name="Tijdelijke aanduiding voor voettekst 5">
            <a:extLst>
              <a:ext uri="{FF2B5EF4-FFF2-40B4-BE49-F238E27FC236}">
                <a16:creationId xmlns:a16="http://schemas.microsoft.com/office/drawing/2014/main" id="{D84FD0CF-1B91-344F-AC19-3619B478A67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E29FD8-344B-0D49-8C13-BDF80A3B0A2E}"/>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1159331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A5A23-8E43-AC47-963A-A7D797F0335B}"/>
              </a:ext>
            </a:extLst>
          </p:cNvPr>
          <p:cNvSpPr>
            <a:spLocks noGrp="1"/>
          </p:cNvSpPr>
          <p:nvPr>
            <p:ph type="title"/>
          </p:nvPr>
        </p:nvSpPr>
        <p:spPr>
          <a:xfrm>
            <a:off x="839788" y="365125"/>
            <a:ext cx="10515600" cy="1325563"/>
          </a:xfrm>
        </p:spPr>
        <p:txBody>
          <a:bodyPr/>
          <a:lstStyle/>
          <a:p>
            <a:r>
              <a:rPr lang="nl-NL"/>
              <a:t>Titelstijl van model bewerken</a:t>
            </a:r>
          </a:p>
        </p:txBody>
      </p:sp>
      <p:sp>
        <p:nvSpPr>
          <p:cNvPr id="3" name="Tijdelijke aanduiding voor tekst 2">
            <a:extLst>
              <a:ext uri="{FF2B5EF4-FFF2-40B4-BE49-F238E27FC236}">
                <a16:creationId xmlns:a16="http://schemas.microsoft.com/office/drawing/2014/main" id="{E9F42B7E-E6AA-3C46-8BDF-59FA1E7C7E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6EFEE7E0-1F70-B348-B635-525C747AC713}"/>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0FDB22-CC11-6249-9FEF-659D62714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B7AC4E4-F798-F84A-B2F5-43FE32657F4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8757CFB-7906-5E47-AAEA-22DE896E0F73}"/>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8" name="Tijdelijke aanduiding voor voettekst 7">
            <a:extLst>
              <a:ext uri="{FF2B5EF4-FFF2-40B4-BE49-F238E27FC236}">
                <a16:creationId xmlns:a16="http://schemas.microsoft.com/office/drawing/2014/main" id="{42DD4CEC-FFAF-0A48-82FF-AE6F29926DC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86F0486-F6F9-0146-A335-722224AB3500}"/>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598936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EA58F-4A44-6B4F-B457-7A9C4C91F7DF}"/>
              </a:ext>
            </a:extLst>
          </p:cNvPr>
          <p:cNvSpPr>
            <a:spLocks noGrp="1"/>
          </p:cNvSpPr>
          <p:nvPr>
            <p:ph type="title"/>
          </p:nvPr>
        </p:nvSpPr>
        <p:spPr/>
        <p:txBody>
          <a:bodyPr/>
          <a:lstStyle/>
          <a:p>
            <a:r>
              <a:rPr lang="nl-NL"/>
              <a:t>Titelstijl van model bewerken</a:t>
            </a:r>
          </a:p>
        </p:txBody>
      </p:sp>
      <p:sp>
        <p:nvSpPr>
          <p:cNvPr id="3" name="Tijdelijke aanduiding voor datum 2">
            <a:extLst>
              <a:ext uri="{FF2B5EF4-FFF2-40B4-BE49-F238E27FC236}">
                <a16:creationId xmlns:a16="http://schemas.microsoft.com/office/drawing/2014/main" id="{4D4941BD-2485-D643-933A-27CFC5389FFE}"/>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4" name="Tijdelijke aanduiding voor voettekst 3">
            <a:extLst>
              <a:ext uri="{FF2B5EF4-FFF2-40B4-BE49-F238E27FC236}">
                <a16:creationId xmlns:a16="http://schemas.microsoft.com/office/drawing/2014/main" id="{3558C627-8AC1-234A-8451-EE3C6972E42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BB9B166-D81D-B54A-8672-04C395DAC71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37358510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0E6952-D6CA-844F-9AAF-FB06F9DDE152}"/>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3" name="Tijdelijke aanduiding voor voettekst 2">
            <a:extLst>
              <a:ext uri="{FF2B5EF4-FFF2-40B4-BE49-F238E27FC236}">
                <a16:creationId xmlns:a16="http://schemas.microsoft.com/office/drawing/2014/main" id="{F1B98347-FC4C-CC49-8317-C1936AACC18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67BD801-6029-054E-970C-A77A47816234}"/>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31342801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97F11-0988-EE41-836D-CA47BC4190F2}"/>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inhoud 2">
            <a:extLst>
              <a:ext uri="{FF2B5EF4-FFF2-40B4-BE49-F238E27FC236}">
                <a16:creationId xmlns:a16="http://schemas.microsoft.com/office/drawing/2014/main" id="{825A4AA5-6357-6E48-B382-D9F400000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1B438D-F833-E441-86C6-A6E5B38498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6C9C799-5C66-4044-9108-E1048A8222D6}"/>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6" name="Tijdelijke aanduiding voor voettekst 5">
            <a:extLst>
              <a:ext uri="{FF2B5EF4-FFF2-40B4-BE49-F238E27FC236}">
                <a16:creationId xmlns:a16="http://schemas.microsoft.com/office/drawing/2014/main" id="{EDB5AB56-9D19-8948-A509-70D8D2EEAB5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51B932B-DF74-CE4B-B8FA-D5E0C9F00EF3}"/>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0525529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E9A18-F275-5A40-9D17-E8506A2C0865}"/>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afbeelding 2">
            <a:extLst>
              <a:ext uri="{FF2B5EF4-FFF2-40B4-BE49-F238E27FC236}">
                <a16:creationId xmlns:a16="http://schemas.microsoft.com/office/drawing/2014/main" id="{B0AB385F-74AA-3840-AB2A-E37225859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763FC26-5338-8B46-A5D4-91C13022BA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566C955-54EB-FF49-BAB7-60327AB7E381}"/>
              </a:ext>
            </a:extLst>
          </p:cNvPr>
          <p:cNvSpPr>
            <a:spLocks noGrp="1"/>
          </p:cNvSpPr>
          <p:nvPr>
            <p:ph type="dt" sz="half" idx="10"/>
          </p:nvPr>
        </p:nvSpPr>
        <p:spPr/>
        <p:txBody>
          <a:bodyPr/>
          <a:lstStyle/>
          <a:p>
            <a:fld id="{22D22621-644A-9241-A1E5-65EAFD874FD1}" type="datetimeFigureOut">
              <a:rPr lang="nl-NL" smtClean="0"/>
              <a:t>07-08-2021</a:t>
            </a:fld>
            <a:endParaRPr lang="nl-NL"/>
          </a:p>
        </p:txBody>
      </p:sp>
      <p:sp>
        <p:nvSpPr>
          <p:cNvPr id="6" name="Tijdelijke aanduiding voor voettekst 5">
            <a:extLst>
              <a:ext uri="{FF2B5EF4-FFF2-40B4-BE49-F238E27FC236}">
                <a16:creationId xmlns:a16="http://schemas.microsoft.com/office/drawing/2014/main" id="{420087BA-CB9C-9B47-8685-883505CCE2F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70B776F-FE7A-5744-B51C-E22E0F75ACF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33456375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84D8991-19F0-B84C-92A3-3B37D4480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a:extLst>
              <a:ext uri="{FF2B5EF4-FFF2-40B4-BE49-F238E27FC236}">
                <a16:creationId xmlns:a16="http://schemas.microsoft.com/office/drawing/2014/main" id="{BF05E59D-8625-E44D-8E3D-4DBFC058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1588BA5-C812-7945-BE48-CF9A9DCFC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22621-644A-9241-A1E5-65EAFD874FD1}" type="datetimeFigureOut">
              <a:rPr lang="nl-NL" smtClean="0"/>
              <a:t>07-08-2021</a:t>
            </a:fld>
            <a:endParaRPr lang="nl-NL"/>
          </a:p>
        </p:txBody>
      </p:sp>
      <p:sp>
        <p:nvSpPr>
          <p:cNvPr id="5" name="Tijdelijke aanduiding voor voettekst 4">
            <a:extLst>
              <a:ext uri="{FF2B5EF4-FFF2-40B4-BE49-F238E27FC236}">
                <a16:creationId xmlns:a16="http://schemas.microsoft.com/office/drawing/2014/main" id="{EE59C167-E650-7F4C-B262-5A73D4FF2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7287781-C44E-8F4B-BBDC-3E4D3B31DC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95A36-44F8-AB4E-B480-C4186C46DA11}" type="slidenum">
              <a:rPr lang="nl-NL" smtClean="0"/>
              <a:t>‹nr.›</a:t>
            </a:fld>
            <a:endParaRPr lang="nl-NL"/>
          </a:p>
        </p:txBody>
      </p:sp>
    </p:spTree>
    <p:extLst>
      <p:ext uri="{BB962C8B-B14F-4D97-AF65-F5344CB8AC3E}">
        <p14:creationId xmlns:p14="http://schemas.microsoft.com/office/powerpoint/2010/main" val="3594245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3869167" y="1377867"/>
            <a:ext cx="7056400" cy="4356400"/>
          </a:xfrm>
          <a:prstGeom prst="rect">
            <a:avLst/>
          </a:prstGeom>
          <a:noFill/>
          <a:ln>
            <a:noFill/>
          </a:ln>
        </p:spPr>
        <p:txBody>
          <a:bodyPr wrap="square" lIns="91425" tIns="91425" rIns="91425" bIns="91425" anchor="t" anchorCtr="0"/>
          <a:lstStyle>
            <a:lvl1pPr lvl="0">
              <a:spcBef>
                <a:spcPts val="60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1pPr>
            <a:lvl2pPr lvl="1">
              <a:spcBef>
                <a:spcPts val="48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2pPr>
            <a:lvl3pPr lvl="2">
              <a:spcBef>
                <a:spcPts val="48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3pPr>
            <a:lvl4pPr lvl="3">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4pPr>
            <a:lvl5pPr lvl="4">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5pPr>
            <a:lvl6pPr lvl="5">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6pPr>
            <a:lvl7pPr lvl="6">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7pPr>
            <a:lvl8pPr lvl="7">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8pPr>
            <a:lvl9pPr lvl="8">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9pPr>
          </a:lstStyle>
          <a:p>
            <a:endParaRPr/>
          </a:p>
        </p:txBody>
      </p:sp>
      <p:sp>
        <p:nvSpPr>
          <p:cNvPr id="7" name="Shape 7"/>
          <p:cNvSpPr txBox="1">
            <a:spLocks noGrp="1"/>
          </p:cNvSpPr>
          <p:nvPr>
            <p:ph type="title"/>
          </p:nvPr>
        </p:nvSpPr>
        <p:spPr>
          <a:xfrm>
            <a:off x="192100" y="745967"/>
            <a:ext cx="2856000" cy="3507200"/>
          </a:xfrm>
          <a:prstGeom prst="rect">
            <a:avLst/>
          </a:prstGeom>
          <a:noFill/>
          <a:ln>
            <a:noFill/>
          </a:ln>
        </p:spPr>
        <p:txBody>
          <a:bodyPr wrap="square" lIns="91425" tIns="91425" rIns="91425" bIns="91425" anchor="ctr" anchorCtr="0"/>
          <a:lstStyle>
            <a:lvl1pPr lvl="0">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1pPr>
            <a:lvl2pPr lvl="1">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2pPr>
            <a:lvl3pPr lvl="2">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3pPr>
            <a:lvl4pPr lvl="3">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4pPr>
            <a:lvl5pPr lvl="4">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5pPr>
            <a:lvl6pPr lvl="5">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6pPr>
            <a:lvl7pPr lvl="6">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7pPr>
            <a:lvl8pPr lvl="7">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8pPr>
            <a:lvl9pPr lvl="8">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9pPr>
          </a:lstStyle>
          <a:p>
            <a:endParaRPr/>
          </a:p>
        </p:txBody>
      </p:sp>
      <p:sp>
        <p:nvSpPr>
          <p:cNvPr id="8" name="Shape 8"/>
          <p:cNvSpPr txBox="1">
            <a:spLocks noGrp="1"/>
          </p:cNvSpPr>
          <p:nvPr>
            <p:ph type="sldNum" idx="12"/>
          </p:nvPr>
        </p:nvSpPr>
        <p:spPr>
          <a:xfrm>
            <a:off x="10823979" y="557417"/>
            <a:ext cx="731600" cy="524800"/>
          </a:xfrm>
          <a:prstGeom prst="rect">
            <a:avLst/>
          </a:prstGeom>
          <a:noFill/>
          <a:ln>
            <a:noFill/>
          </a:ln>
        </p:spPr>
        <p:txBody>
          <a:bodyPr wrap="square" lIns="91425" tIns="91425" rIns="91425" bIns="91425" anchor="ctr" anchorCtr="0">
            <a:noAutofit/>
          </a:bodyPr>
          <a:lstStyle/>
          <a:p>
            <a:pPr algn="r"/>
            <a:fld id="{00000000-1234-1234-1234-123412341234}" type="slidenum">
              <a:rPr lang="en" sz="1600" smtClean="0">
                <a:solidFill>
                  <a:srgbClr val="A6BCC9"/>
                </a:solidFill>
                <a:latin typeface="Lato Light"/>
                <a:ea typeface="Lato Light"/>
                <a:cs typeface="Lato Light"/>
                <a:sym typeface="Lato Light"/>
              </a:rPr>
              <a:pPr algn="r"/>
              <a:t>‹nr.›</a:t>
            </a:fld>
            <a:endParaRPr lang="en" sz="1600">
              <a:solidFill>
                <a:srgbClr val="A6BCC9"/>
              </a:solidFill>
              <a:latin typeface="Lato Light"/>
              <a:ea typeface="Lato Light"/>
              <a:cs typeface="Lato Light"/>
              <a:sym typeface="Lato Light"/>
            </a:endParaRPr>
          </a:p>
        </p:txBody>
      </p:sp>
    </p:spTree>
    <p:extLst>
      <p:ext uri="{BB962C8B-B14F-4D97-AF65-F5344CB8AC3E}">
        <p14:creationId xmlns:p14="http://schemas.microsoft.com/office/powerpoint/2010/main" val="3948272604"/>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ransition>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A-1.2-Dagboek.pdf"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hyperlink" Target="HA-1.3-Oefening-voor-thuis-positief-negatief.pdf" TargetMode="External"/><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ctrTitle"/>
          </p:nvPr>
        </p:nvSpPr>
        <p:spPr>
          <a:xfrm>
            <a:off x="3676400" y="2521667"/>
            <a:ext cx="4839200" cy="1039643"/>
          </a:xfrm>
          <a:prstGeom prst="rect">
            <a:avLst/>
          </a:prstGeom>
        </p:spPr>
        <p:txBody>
          <a:bodyPr wrap="square" lIns="121900" tIns="121900" rIns="121900" bIns="121900" anchor="ctr" anchorCtr="0">
            <a:noAutofit/>
          </a:bodyPr>
          <a:lstStyle/>
          <a:p>
            <a:r>
              <a:rPr lang="nl-NL" sz="8800" dirty="0">
                <a:latin typeface="Bebas Neue" panose="020B0606020202050201" pitchFamily="34" charset="0"/>
              </a:rPr>
              <a:t>Welkom!</a:t>
            </a:r>
            <a:endParaRPr lang="en" sz="8800" dirty="0">
              <a:latin typeface="Bebas Neue" panose="020B0606020202050201" pitchFamily="34" charset="0"/>
            </a:endParaRPr>
          </a:p>
        </p:txBody>
      </p:sp>
      <p:sp>
        <p:nvSpPr>
          <p:cNvPr id="3" name="Shape 389">
            <a:extLst>
              <a:ext uri="{FF2B5EF4-FFF2-40B4-BE49-F238E27FC236}">
                <a16:creationId xmlns:a16="http://schemas.microsoft.com/office/drawing/2014/main" id="{626B33C1-9285-42B0-B408-EA447707BBFD}"/>
              </a:ext>
            </a:extLst>
          </p:cNvPr>
          <p:cNvSpPr txBox="1">
            <a:spLocks/>
          </p:cNvSpPr>
          <p:nvPr/>
        </p:nvSpPr>
        <p:spPr>
          <a:xfrm>
            <a:off x="3468373" y="3126549"/>
            <a:ext cx="5047228" cy="1173731"/>
          </a:xfrm>
          <a:prstGeom prst="rect">
            <a:avLst/>
          </a:prstGeom>
          <a:noFill/>
          <a:ln>
            <a:noFill/>
          </a:ln>
        </p:spPr>
        <p:txBody>
          <a:bodyPr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FFFFFF"/>
              </a:buClr>
              <a:buSzPct val="100000"/>
              <a:buFont typeface="Roboto Slab Light"/>
              <a:buNone/>
              <a:defRPr sz="3600" b="0" i="0" u="none" strike="noStrike" cap="none">
                <a:solidFill>
                  <a:srgbClr val="FFFFFF"/>
                </a:solidFill>
                <a:latin typeface="Roboto Slab Light"/>
                <a:ea typeface="Roboto Slab Light"/>
                <a:cs typeface="Roboto Slab Light"/>
                <a:sym typeface="Roboto Slab Light"/>
              </a:defRPr>
            </a:lvl1pPr>
            <a:lvl2pPr lvl="1"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2pPr>
            <a:lvl3pPr lvl="2"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3pPr>
            <a:lvl4pPr lvl="3"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4pPr>
            <a:lvl5pPr lvl="4"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5pPr>
            <a:lvl6pPr lvl="5"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6pPr>
            <a:lvl7pPr lvl="6"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7pPr>
            <a:lvl8pPr lvl="7"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8pPr>
            <a:lvl9pPr lvl="8"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9pPr>
          </a:lstStyle>
          <a:p>
            <a:pPr defTabSz="1219170"/>
            <a:r>
              <a:rPr lang="nl-NL" sz="3733" kern="0" dirty="0">
                <a:latin typeface="Arial Nova Light" panose="020B0304020202020204" pitchFamily="34" charset="0"/>
              </a:rPr>
              <a:t> Cursus ‘Sterk met Pijn’</a:t>
            </a:r>
            <a:endParaRPr lang="en" sz="3733" kern="0" dirty="0">
              <a:latin typeface="Arial Nova Light" panose="020B0304020202020204" pitchFamily="34"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2B20B0EE-9006-43A8-B31B-93EA04D4F9E5}"/>
              </a:ext>
            </a:extLst>
          </p:cNvPr>
          <p:cNvSpPr/>
          <p:nvPr/>
        </p:nvSpPr>
        <p:spPr>
          <a:xfrm>
            <a:off x="1420138" y="2274838"/>
            <a:ext cx="9769641" cy="2308324"/>
          </a:xfrm>
          <a:prstGeom prst="rect">
            <a:avLst/>
          </a:prstGeom>
        </p:spPr>
        <p:txBody>
          <a:bodyPr wrap="square">
            <a:spAutoFit/>
          </a:bodyPr>
          <a:lstStyle/>
          <a:p>
            <a:pPr algn="ctr"/>
            <a:r>
              <a:rPr lang="nl-NL" sz="7200" b="1" dirty="0">
                <a:solidFill>
                  <a:schemeClr val="accent1"/>
                </a:solidFill>
                <a:latin typeface="Arial Nova Light" panose="020B0304020202020204" pitchFamily="34" charset="0"/>
                <a:cs typeface="Arial" panose="020B0604020202020204" pitchFamily="34" charset="0"/>
              </a:rPr>
              <a:t>Hoe ziet deze cursus er uit? </a:t>
            </a:r>
            <a:endParaRPr lang="nl-NL" sz="7200" b="1" dirty="0">
              <a:solidFill>
                <a:schemeClr val="accent1"/>
              </a:solidFill>
              <a:latin typeface="Arial Nova Light" panose="020B0304020202020204" pitchFamily="34" charset="0"/>
            </a:endParaRPr>
          </a:p>
        </p:txBody>
      </p:sp>
    </p:spTree>
    <p:extLst>
      <p:ext uri="{BB962C8B-B14F-4D97-AF65-F5344CB8AC3E}">
        <p14:creationId xmlns:p14="http://schemas.microsoft.com/office/powerpoint/2010/main" val="61594595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53"/>
        <p:cNvGrpSpPr/>
        <p:nvPr/>
      </p:nvGrpSpPr>
      <p:grpSpPr>
        <a:xfrm>
          <a:off x="0" y="0"/>
          <a:ext cx="0" cy="0"/>
          <a:chOff x="0" y="0"/>
          <a:chExt cx="0" cy="0"/>
        </a:xfrm>
      </p:grpSpPr>
      <p:graphicFrame>
        <p:nvGraphicFramePr>
          <p:cNvPr id="5" name="Tabel 4">
            <a:extLst>
              <a:ext uri="{FF2B5EF4-FFF2-40B4-BE49-F238E27FC236}">
                <a16:creationId xmlns:a16="http://schemas.microsoft.com/office/drawing/2014/main" id="{6BD8803C-FC82-4A2A-B911-2706254F1F5A}"/>
              </a:ext>
            </a:extLst>
          </p:cNvPr>
          <p:cNvGraphicFramePr>
            <a:graphicFrameLocks noGrp="1"/>
          </p:cNvGraphicFramePr>
          <p:nvPr/>
        </p:nvGraphicFramePr>
        <p:xfrm>
          <a:off x="1417679" y="1616148"/>
          <a:ext cx="9406299" cy="4652948"/>
        </p:xfrm>
        <a:graphic>
          <a:graphicData uri="http://schemas.openxmlformats.org/drawingml/2006/table">
            <a:tbl>
              <a:tblPr>
                <a:tableStyleId>{3B4B98B0-60AC-42C2-AFA5-B58CD77FA1E5}</a:tableStyleId>
              </a:tblPr>
              <a:tblGrid>
                <a:gridCol w="662063">
                  <a:extLst>
                    <a:ext uri="{9D8B030D-6E8A-4147-A177-3AD203B41FA5}">
                      <a16:colId xmlns:a16="http://schemas.microsoft.com/office/drawing/2014/main" val="1005049739"/>
                    </a:ext>
                  </a:extLst>
                </a:gridCol>
                <a:gridCol w="2741120">
                  <a:extLst>
                    <a:ext uri="{9D8B030D-6E8A-4147-A177-3AD203B41FA5}">
                      <a16:colId xmlns:a16="http://schemas.microsoft.com/office/drawing/2014/main" val="2561950926"/>
                    </a:ext>
                  </a:extLst>
                </a:gridCol>
                <a:gridCol w="6003116">
                  <a:extLst>
                    <a:ext uri="{9D8B030D-6E8A-4147-A177-3AD203B41FA5}">
                      <a16:colId xmlns:a16="http://schemas.microsoft.com/office/drawing/2014/main" val="1241134350"/>
                    </a:ext>
                  </a:extLst>
                </a:gridCol>
              </a:tblGrid>
              <a:tr h="468080">
                <a:tc>
                  <a:txBody>
                    <a:bodyPr/>
                    <a:lstStyle/>
                    <a:p>
                      <a:pPr>
                        <a:lnSpc>
                          <a:spcPct val="107000"/>
                        </a:lnSpc>
                        <a:spcAft>
                          <a:spcPts val="800"/>
                        </a:spcAft>
                      </a:pPr>
                      <a:endParaRPr lang="nl-NL" sz="1900" b="1"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b="1" dirty="0">
                          <a:effectLst/>
                        </a:rPr>
                        <a:t>Onderwerp</a:t>
                      </a:r>
                      <a:endParaRPr lang="nl-NL" sz="1900" b="1"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b="1" dirty="0">
                          <a:effectLst/>
                        </a:rPr>
                        <a:t>Bespreking</a:t>
                      </a:r>
                      <a:endParaRPr lang="nl-NL" sz="1900" b="1"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extLst>
                  <a:ext uri="{0D108BD9-81ED-4DB2-BD59-A6C34878D82A}">
                    <a16:rowId xmlns:a16="http://schemas.microsoft.com/office/drawing/2014/main" val="2673962354"/>
                  </a:ext>
                </a:extLst>
              </a:tr>
              <a:tr h="468080">
                <a:tc>
                  <a:txBody>
                    <a:bodyPr/>
                    <a:lstStyle/>
                    <a:p>
                      <a:pPr>
                        <a:lnSpc>
                          <a:spcPct val="107000"/>
                        </a:lnSpc>
                        <a:spcAft>
                          <a:spcPts val="800"/>
                        </a:spcAft>
                      </a:pPr>
                      <a:r>
                        <a:rPr lang="nl-NL" sz="1900" dirty="0">
                          <a:effectLst/>
                        </a:rPr>
                        <a:t>1</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Chronische pijn </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Luisteren + meest voorkomende klachten</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extLst>
                  <a:ext uri="{0D108BD9-81ED-4DB2-BD59-A6C34878D82A}">
                    <a16:rowId xmlns:a16="http://schemas.microsoft.com/office/drawing/2014/main" val="479293859"/>
                  </a:ext>
                </a:extLst>
              </a:tr>
              <a:tr h="468080">
                <a:tc>
                  <a:txBody>
                    <a:bodyPr/>
                    <a:lstStyle/>
                    <a:p>
                      <a:pPr>
                        <a:lnSpc>
                          <a:spcPct val="107000"/>
                        </a:lnSpc>
                        <a:spcAft>
                          <a:spcPts val="800"/>
                        </a:spcAft>
                      </a:pPr>
                      <a:r>
                        <a:rPr lang="nl-NL" sz="1900">
                          <a:effectLst/>
                        </a:rPr>
                        <a:t>2</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Oorzaken en herkenning</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Wat is chronische pijn? Tips voor u(w) omgeving</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extLst>
                  <a:ext uri="{0D108BD9-81ED-4DB2-BD59-A6C34878D82A}">
                    <a16:rowId xmlns:a16="http://schemas.microsoft.com/office/drawing/2014/main" val="3530303718"/>
                  </a:ext>
                </a:extLst>
              </a:tr>
              <a:tr h="621608">
                <a:tc>
                  <a:txBody>
                    <a:bodyPr/>
                    <a:lstStyle/>
                    <a:p>
                      <a:pPr>
                        <a:lnSpc>
                          <a:spcPct val="107000"/>
                        </a:lnSpc>
                        <a:spcAft>
                          <a:spcPts val="800"/>
                        </a:spcAft>
                      </a:pPr>
                      <a:r>
                        <a:rPr lang="nl-NL" sz="1900">
                          <a:effectLst/>
                        </a:rPr>
                        <a:t>3</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a:effectLst/>
                        </a:rPr>
                        <a:t>Wat betekent chronische pijn hebben</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Balans tussen draaglast en draagkracht</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extLst>
                  <a:ext uri="{0D108BD9-81ED-4DB2-BD59-A6C34878D82A}">
                    <a16:rowId xmlns:a16="http://schemas.microsoft.com/office/drawing/2014/main" val="4074375092"/>
                  </a:ext>
                </a:extLst>
              </a:tr>
              <a:tr h="621608">
                <a:tc>
                  <a:txBody>
                    <a:bodyPr/>
                    <a:lstStyle/>
                    <a:p>
                      <a:pPr>
                        <a:lnSpc>
                          <a:spcPct val="107000"/>
                        </a:lnSpc>
                        <a:spcAft>
                          <a:spcPts val="800"/>
                        </a:spcAft>
                      </a:pPr>
                      <a:r>
                        <a:rPr lang="nl-NL" sz="1900">
                          <a:effectLst/>
                        </a:rPr>
                        <a:t>4</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a:effectLst/>
                        </a:rPr>
                        <a:t>Communicatie met huisarts</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Hoe kunt u zorgvuldig communiceren</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extLst>
                  <a:ext uri="{0D108BD9-81ED-4DB2-BD59-A6C34878D82A}">
                    <a16:rowId xmlns:a16="http://schemas.microsoft.com/office/drawing/2014/main" val="1186546310"/>
                  </a:ext>
                </a:extLst>
              </a:tr>
              <a:tr h="621608">
                <a:tc>
                  <a:txBody>
                    <a:bodyPr/>
                    <a:lstStyle/>
                    <a:p>
                      <a:pPr>
                        <a:lnSpc>
                          <a:spcPct val="107000"/>
                        </a:lnSpc>
                        <a:spcAft>
                          <a:spcPts val="800"/>
                        </a:spcAft>
                      </a:pPr>
                      <a:r>
                        <a:rPr lang="nl-NL" sz="1900">
                          <a:effectLst/>
                        </a:rPr>
                        <a:t>5</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a:effectLst/>
                        </a:rPr>
                        <a:t>Communicatie met jezelf en je omgeving</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Wat kan ik zelf en welke hulp vraag ik</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extLst>
                  <a:ext uri="{0D108BD9-81ED-4DB2-BD59-A6C34878D82A}">
                    <a16:rowId xmlns:a16="http://schemas.microsoft.com/office/drawing/2014/main" val="2980018660"/>
                  </a:ext>
                </a:extLst>
              </a:tr>
              <a:tr h="621608">
                <a:tc>
                  <a:txBody>
                    <a:bodyPr/>
                    <a:lstStyle/>
                    <a:p>
                      <a:pPr>
                        <a:lnSpc>
                          <a:spcPct val="107000"/>
                        </a:lnSpc>
                        <a:spcAft>
                          <a:spcPts val="800"/>
                        </a:spcAft>
                      </a:pPr>
                      <a:r>
                        <a:rPr lang="nl-NL" sz="1900">
                          <a:effectLst/>
                        </a:rPr>
                        <a:t>6</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a:effectLst/>
                        </a:rPr>
                        <a:t>Kijken naar je eigen mogelijkheden</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Doelen stellen, mogelijkheden zoeken</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extLst>
                  <a:ext uri="{0D108BD9-81ED-4DB2-BD59-A6C34878D82A}">
                    <a16:rowId xmlns:a16="http://schemas.microsoft.com/office/drawing/2014/main" val="183799309"/>
                  </a:ext>
                </a:extLst>
              </a:tr>
              <a:tr h="468080">
                <a:tc>
                  <a:txBody>
                    <a:bodyPr/>
                    <a:lstStyle/>
                    <a:p>
                      <a:pPr>
                        <a:lnSpc>
                          <a:spcPct val="107000"/>
                        </a:lnSpc>
                        <a:spcAft>
                          <a:spcPts val="800"/>
                        </a:spcAft>
                      </a:pPr>
                      <a:r>
                        <a:rPr lang="nl-NL" sz="1900">
                          <a:effectLst/>
                        </a:rPr>
                        <a:t>7 </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a:effectLst/>
                        </a:rPr>
                        <a:t>Partnerbijeenkomst</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Wat betekent chronische pijn voor uw partner</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extLst>
                  <a:ext uri="{0D108BD9-81ED-4DB2-BD59-A6C34878D82A}">
                    <a16:rowId xmlns:a16="http://schemas.microsoft.com/office/drawing/2014/main" val="3974698397"/>
                  </a:ext>
                </a:extLst>
              </a:tr>
              <a:tr h="288968">
                <a:tc>
                  <a:txBody>
                    <a:bodyPr/>
                    <a:lstStyle/>
                    <a:p>
                      <a:pPr>
                        <a:lnSpc>
                          <a:spcPct val="107000"/>
                        </a:lnSpc>
                        <a:spcAft>
                          <a:spcPts val="800"/>
                        </a:spcAft>
                      </a:pPr>
                      <a:r>
                        <a:rPr lang="nl-NL" sz="1900">
                          <a:effectLst/>
                        </a:rPr>
                        <a:t>8</a:t>
                      </a:r>
                      <a:endParaRPr lang="nl-NL" sz="190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En nu verder …</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tc>
                  <a:txBody>
                    <a:bodyPr/>
                    <a:lstStyle/>
                    <a:p>
                      <a:pPr>
                        <a:lnSpc>
                          <a:spcPct val="107000"/>
                        </a:lnSpc>
                        <a:spcAft>
                          <a:spcPts val="800"/>
                        </a:spcAft>
                      </a:pPr>
                      <a:r>
                        <a:rPr lang="nl-NL" sz="1900" dirty="0">
                          <a:effectLst/>
                        </a:rPr>
                        <a:t>Wat kan ik zelf doen en wat neem ik mee</a:t>
                      </a:r>
                      <a:endParaRPr lang="nl-NL" sz="1900" dirty="0">
                        <a:effectLst/>
                        <a:latin typeface="Arial Nova" panose="020B0504020202020204" pitchFamily="34" charset="0"/>
                        <a:ea typeface="Calibri" panose="020F0502020204030204" pitchFamily="34" charset="0"/>
                        <a:cs typeface="Times New Roman" panose="02020603050405020304" pitchFamily="18" charset="0"/>
                      </a:endParaRPr>
                    </a:p>
                  </a:txBody>
                  <a:tcPr marL="50675" marR="50675" marT="0" marB="0"/>
                </a:tc>
                <a:extLst>
                  <a:ext uri="{0D108BD9-81ED-4DB2-BD59-A6C34878D82A}">
                    <a16:rowId xmlns:a16="http://schemas.microsoft.com/office/drawing/2014/main" val="377103030"/>
                  </a:ext>
                </a:extLst>
              </a:tr>
            </a:tbl>
          </a:graphicData>
        </a:graphic>
      </p:graphicFrame>
      <p:sp>
        <p:nvSpPr>
          <p:cNvPr id="10" name="Rechthoek 9">
            <a:extLst>
              <a:ext uri="{FF2B5EF4-FFF2-40B4-BE49-F238E27FC236}">
                <a16:creationId xmlns:a16="http://schemas.microsoft.com/office/drawing/2014/main" id="{0CCED6BB-0D2C-4382-9312-4D6CD103666B}"/>
              </a:ext>
            </a:extLst>
          </p:cNvPr>
          <p:cNvSpPr/>
          <p:nvPr/>
        </p:nvSpPr>
        <p:spPr>
          <a:xfrm>
            <a:off x="0" y="472559"/>
            <a:ext cx="935552" cy="825805"/>
          </a:xfrm>
          <a:prstGeom prst="rect">
            <a:avLst/>
          </a:prstGeom>
          <a:solidFill>
            <a:srgbClr val="02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400"/>
          </a:p>
        </p:txBody>
      </p:sp>
      <p:grpSp>
        <p:nvGrpSpPr>
          <p:cNvPr id="11" name="Shape 645">
            <a:extLst>
              <a:ext uri="{FF2B5EF4-FFF2-40B4-BE49-F238E27FC236}">
                <a16:creationId xmlns:a16="http://schemas.microsoft.com/office/drawing/2014/main" id="{F47152DA-5500-4AA8-9E58-F4A0FFD18E7E}"/>
              </a:ext>
            </a:extLst>
          </p:cNvPr>
          <p:cNvGrpSpPr/>
          <p:nvPr/>
        </p:nvGrpSpPr>
        <p:grpSpPr>
          <a:xfrm>
            <a:off x="250587" y="472559"/>
            <a:ext cx="592224" cy="834216"/>
            <a:chOff x="4630125" y="278900"/>
            <a:chExt cx="400675" cy="456675"/>
          </a:xfrm>
        </p:grpSpPr>
        <p:sp>
          <p:nvSpPr>
            <p:cNvPr id="12" name="Shape 646">
              <a:extLst>
                <a:ext uri="{FF2B5EF4-FFF2-40B4-BE49-F238E27FC236}">
                  <a16:creationId xmlns:a16="http://schemas.microsoft.com/office/drawing/2014/main" id="{CFEAFD84-B43A-46F3-AF37-1A55EF437D8B}"/>
                </a:ext>
              </a:extLst>
            </p:cNvPr>
            <p:cNvSpPr/>
            <p:nvPr/>
          </p:nvSpPr>
          <p:spPr>
            <a:xfrm>
              <a:off x="4659350" y="328825"/>
              <a:ext cx="371450" cy="96850"/>
            </a:xfrm>
            <a:custGeom>
              <a:avLst/>
              <a:gdLst/>
              <a:ahLst/>
              <a:cxnLst/>
              <a:rect l="0" t="0" r="0" b="0"/>
              <a:pathLst>
                <a:path w="14858" h="3874" fill="none" extrusionOk="0">
                  <a:moveTo>
                    <a:pt x="12763" y="1"/>
                  </a:moveTo>
                  <a:lnTo>
                    <a:pt x="926" y="1"/>
                  </a:lnTo>
                  <a:lnTo>
                    <a:pt x="926" y="1"/>
                  </a:lnTo>
                  <a:lnTo>
                    <a:pt x="731" y="25"/>
                  </a:lnTo>
                  <a:lnTo>
                    <a:pt x="561" y="74"/>
                  </a:lnTo>
                  <a:lnTo>
                    <a:pt x="390" y="171"/>
                  </a:lnTo>
                  <a:lnTo>
                    <a:pt x="269" y="269"/>
                  </a:lnTo>
                  <a:lnTo>
                    <a:pt x="147" y="415"/>
                  </a:lnTo>
                  <a:lnTo>
                    <a:pt x="74" y="561"/>
                  </a:lnTo>
                  <a:lnTo>
                    <a:pt x="1" y="732"/>
                  </a:lnTo>
                  <a:lnTo>
                    <a:pt x="1" y="926"/>
                  </a:lnTo>
                  <a:lnTo>
                    <a:pt x="1" y="2948"/>
                  </a:lnTo>
                  <a:lnTo>
                    <a:pt x="1" y="2948"/>
                  </a:lnTo>
                  <a:lnTo>
                    <a:pt x="1" y="3143"/>
                  </a:lnTo>
                  <a:lnTo>
                    <a:pt x="74" y="3313"/>
                  </a:lnTo>
                  <a:lnTo>
                    <a:pt x="147" y="3459"/>
                  </a:lnTo>
                  <a:lnTo>
                    <a:pt x="269" y="3605"/>
                  </a:lnTo>
                  <a:lnTo>
                    <a:pt x="390" y="3727"/>
                  </a:lnTo>
                  <a:lnTo>
                    <a:pt x="561" y="3800"/>
                  </a:lnTo>
                  <a:lnTo>
                    <a:pt x="731" y="3849"/>
                  </a:lnTo>
                  <a:lnTo>
                    <a:pt x="926" y="3873"/>
                  </a:lnTo>
                  <a:lnTo>
                    <a:pt x="12763" y="3873"/>
                  </a:lnTo>
                  <a:lnTo>
                    <a:pt x="14857" y="1949"/>
                  </a:lnTo>
                  <a:lnTo>
                    <a:pt x="12763" y="1"/>
                  </a:lnTo>
                  <a:close/>
                </a:path>
              </a:pathLst>
            </a:custGeom>
            <a:noFill/>
            <a:ln w="12700" cap="rnd" cmpd="sng">
              <a:solidFill>
                <a:schemeClr val="bg1"/>
              </a:solidFill>
              <a:prstDash val="solid"/>
              <a:round/>
              <a:headEnd type="none" w="med" len="med"/>
              <a:tailEnd type="none" w="med" len="med"/>
            </a:ln>
          </p:spPr>
          <p:txBody>
            <a:bodyPr wrap="square" lIns="121900" tIns="121900" rIns="121900" bIns="121900" anchor="ctr" anchorCtr="0">
              <a:noAutofit/>
            </a:bodyPr>
            <a:lstStyle/>
            <a:p>
              <a:endParaRPr sz="2400"/>
            </a:p>
          </p:txBody>
        </p:sp>
        <p:sp>
          <p:nvSpPr>
            <p:cNvPr id="13" name="Shape 647">
              <a:extLst>
                <a:ext uri="{FF2B5EF4-FFF2-40B4-BE49-F238E27FC236}">
                  <a16:creationId xmlns:a16="http://schemas.microsoft.com/office/drawing/2014/main" id="{A2A22B26-D8A6-4642-9434-BF223F98E5DA}"/>
                </a:ext>
              </a:extLst>
            </p:cNvPr>
            <p:cNvSpPr/>
            <p:nvPr/>
          </p:nvSpPr>
          <p:spPr>
            <a:xfrm>
              <a:off x="4630125" y="452425"/>
              <a:ext cx="371450" cy="96850"/>
            </a:xfrm>
            <a:custGeom>
              <a:avLst/>
              <a:gdLst/>
              <a:ahLst/>
              <a:cxnLst/>
              <a:rect l="0" t="0" r="0" b="0"/>
              <a:pathLst>
                <a:path w="14858" h="3874" fill="none" extrusionOk="0">
                  <a:moveTo>
                    <a:pt x="2095" y="1"/>
                  </a:moveTo>
                  <a:lnTo>
                    <a:pt x="13932" y="1"/>
                  </a:lnTo>
                  <a:lnTo>
                    <a:pt x="13932" y="1"/>
                  </a:lnTo>
                  <a:lnTo>
                    <a:pt x="14126" y="25"/>
                  </a:lnTo>
                  <a:lnTo>
                    <a:pt x="14297" y="74"/>
                  </a:lnTo>
                  <a:lnTo>
                    <a:pt x="14467" y="147"/>
                  </a:lnTo>
                  <a:lnTo>
                    <a:pt x="14589" y="269"/>
                  </a:lnTo>
                  <a:lnTo>
                    <a:pt x="14711" y="415"/>
                  </a:lnTo>
                  <a:lnTo>
                    <a:pt x="14784" y="561"/>
                  </a:lnTo>
                  <a:lnTo>
                    <a:pt x="14857" y="732"/>
                  </a:lnTo>
                  <a:lnTo>
                    <a:pt x="14857" y="926"/>
                  </a:lnTo>
                  <a:lnTo>
                    <a:pt x="14857" y="2948"/>
                  </a:lnTo>
                  <a:lnTo>
                    <a:pt x="14857" y="2948"/>
                  </a:lnTo>
                  <a:lnTo>
                    <a:pt x="14857" y="3143"/>
                  </a:lnTo>
                  <a:lnTo>
                    <a:pt x="14784" y="3313"/>
                  </a:lnTo>
                  <a:lnTo>
                    <a:pt x="14711" y="3459"/>
                  </a:lnTo>
                  <a:lnTo>
                    <a:pt x="14589" y="3605"/>
                  </a:lnTo>
                  <a:lnTo>
                    <a:pt x="14467" y="3703"/>
                  </a:lnTo>
                  <a:lnTo>
                    <a:pt x="14297" y="3800"/>
                  </a:lnTo>
                  <a:lnTo>
                    <a:pt x="14126" y="3849"/>
                  </a:lnTo>
                  <a:lnTo>
                    <a:pt x="13932" y="3873"/>
                  </a:lnTo>
                  <a:lnTo>
                    <a:pt x="2095" y="3873"/>
                  </a:lnTo>
                  <a:lnTo>
                    <a:pt x="1" y="1925"/>
                  </a:lnTo>
                  <a:lnTo>
                    <a:pt x="2095" y="1"/>
                  </a:lnTo>
                  <a:close/>
                </a:path>
              </a:pathLst>
            </a:custGeom>
            <a:noFill/>
            <a:ln w="12700" cap="rnd" cmpd="sng">
              <a:solidFill>
                <a:schemeClr val="bg1"/>
              </a:solidFill>
              <a:prstDash val="solid"/>
              <a:round/>
              <a:headEnd type="none" w="med" len="med"/>
              <a:tailEnd type="none" w="med" len="med"/>
            </a:ln>
          </p:spPr>
          <p:txBody>
            <a:bodyPr wrap="square" lIns="121900" tIns="121900" rIns="121900" bIns="121900" anchor="ctr" anchorCtr="0">
              <a:noAutofit/>
            </a:bodyPr>
            <a:lstStyle/>
            <a:p>
              <a:endParaRPr sz="2400"/>
            </a:p>
          </p:txBody>
        </p:sp>
        <p:sp>
          <p:nvSpPr>
            <p:cNvPr id="14" name="Shape 648">
              <a:extLst>
                <a:ext uri="{FF2B5EF4-FFF2-40B4-BE49-F238E27FC236}">
                  <a16:creationId xmlns:a16="http://schemas.microsoft.com/office/drawing/2014/main" id="{862C2BBF-5F0A-4774-8662-35C7DDEF8F1B}"/>
                </a:ext>
              </a:extLst>
            </p:cNvPr>
            <p:cNvSpPr/>
            <p:nvPr/>
          </p:nvSpPr>
          <p:spPr>
            <a:xfrm>
              <a:off x="4808525" y="278900"/>
              <a:ext cx="43875" cy="49950"/>
            </a:xfrm>
            <a:custGeom>
              <a:avLst/>
              <a:gdLst/>
              <a:ahLst/>
              <a:cxnLst/>
              <a:rect l="0" t="0" r="0" b="0"/>
              <a:pathLst>
                <a:path w="1755" h="1998" fill="none" extrusionOk="0">
                  <a:moveTo>
                    <a:pt x="1754" y="1998"/>
                  </a:moveTo>
                  <a:lnTo>
                    <a:pt x="1754" y="585"/>
                  </a:lnTo>
                  <a:lnTo>
                    <a:pt x="1754" y="585"/>
                  </a:lnTo>
                  <a:lnTo>
                    <a:pt x="1754" y="464"/>
                  </a:lnTo>
                  <a:lnTo>
                    <a:pt x="1730" y="366"/>
                  </a:lnTo>
                  <a:lnTo>
                    <a:pt x="1657" y="269"/>
                  </a:lnTo>
                  <a:lnTo>
                    <a:pt x="1584" y="171"/>
                  </a:lnTo>
                  <a:lnTo>
                    <a:pt x="1511" y="98"/>
                  </a:lnTo>
                  <a:lnTo>
                    <a:pt x="1413" y="49"/>
                  </a:lnTo>
                  <a:lnTo>
                    <a:pt x="1291" y="25"/>
                  </a:lnTo>
                  <a:lnTo>
                    <a:pt x="1194" y="1"/>
                  </a:lnTo>
                  <a:lnTo>
                    <a:pt x="561" y="1"/>
                  </a:lnTo>
                  <a:lnTo>
                    <a:pt x="561" y="1"/>
                  </a:lnTo>
                  <a:lnTo>
                    <a:pt x="463" y="25"/>
                  </a:lnTo>
                  <a:lnTo>
                    <a:pt x="342" y="49"/>
                  </a:lnTo>
                  <a:lnTo>
                    <a:pt x="244" y="98"/>
                  </a:lnTo>
                  <a:lnTo>
                    <a:pt x="171" y="171"/>
                  </a:lnTo>
                  <a:lnTo>
                    <a:pt x="98" y="269"/>
                  </a:lnTo>
                  <a:lnTo>
                    <a:pt x="25" y="366"/>
                  </a:lnTo>
                  <a:lnTo>
                    <a:pt x="1" y="464"/>
                  </a:lnTo>
                  <a:lnTo>
                    <a:pt x="1" y="585"/>
                  </a:lnTo>
                  <a:lnTo>
                    <a:pt x="1" y="1998"/>
                  </a:lnTo>
                  <a:lnTo>
                    <a:pt x="1754" y="1998"/>
                  </a:lnTo>
                  <a:close/>
                </a:path>
              </a:pathLst>
            </a:custGeom>
            <a:noFill/>
            <a:ln w="12700" cap="rnd" cmpd="sng">
              <a:solidFill>
                <a:schemeClr val="bg1"/>
              </a:solidFill>
              <a:prstDash val="solid"/>
              <a:round/>
              <a:headEnd type="none" w="med" len="med"/>
              <a:tailEnd type="none" w="med" len="med"/>
            </a:ln>
          </p:spPr>
          <p:txBody>
            <a:bodyPr wrap="square" lIns="121900" tIns="121900" rIns="121900" bIns="121900" anchor="ctr" anchorCtr="0">
              <a:noAutofit/>
            </a:bodyPr>
            <a:lstStyle/>
            <a:p>
              <a:endParaRPr sz="2400"/>
            </a:p>
          </p:txBody>
        </p:sp>
        <p:sp>
          <p:nvSpPr>
            <p:cNvPr id="15" name="Shape 649">
              <a:extLst>
                <a:ext uri="{FF2B5EF4-FFF2-40B4-BE49-F238E27FC236}">
                  <a16:creationId xmlns:a16="http://schemas.microsoft.com/office/drawing/2014/main" id="{6AEB4884-C2A2-4325-8182-B45B98D383B3}"/>
                </a:ext>
              </a:extLst>
            </p:cNvPr>
            <p:cNvSpPr/>
            <p:nvPr/>
          </p:nvSpPr>
          <p:spPr>
            <a:xfrm>
              <a:off x="4808525" y="549250"/>
              <a:ext cx="43875" cy="186325"/>
            </a:xfrm>
            <a:custGeom>
              <a:avLst/>
              <a:gdLst/>
              <a:ahLst/>
              <a:cxnLst/>
              <a:rect l="0" t="0" r="0" b="0"/>
              <a:pathLst>
                <a:path w="1755" h="7453" fill="none" extrusionOk="0">
                  <a:moveTo>
                    <a:pt x="1" y="0"/>
                  </a:moveTo>
                  <a:lnTo>
                    <a:pt x="1" y="7453"/>
                  </a:lnTo>
                  <a:lnTo>
                    <a:pt x="1754" y="7453"/>
                  </a:lnTo>
                  <a:lnTo>
                    <a:pt x="1754" y="0"/>
                  </a:lnTo>
                  <a:lnTo>
                    <a:pt x="1" y="0"/>
                  </a:lnTo>
                  <a:close/>
                </a:path>
              </a:pathLst>
            </a:custGeom>
            <a:noFill/>
            <a:ln w="12700" cap="rnd" cmpd="sng">
              <a:solidFill>
                <a:schemeClr val="bg1"/>
              </a:solidFill>
              <a:prstDash val="solid"/>
              <a:round/>
              <a:headEnd type="none" w="med" len="med"/>
              <a:tailEnd type="none" w="med" len="med"/>
            </a:ln>
          </p:spPr>
          <p:txBody>
            <a:bodyPr wrap="square" lIns="121900" tIns="121900" rIns="121900" bIns="121900" anchor="ctr" anchorCtr="0">
              <a:noAutofit/>
            </a:bodyPr>
            <a:lstStyle/>
            <a:p>
              <a:endParaRPr sz="2400"/>
            </a:p>
          </p:txBody>
        </p:sp>
      </p:gr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2B20B0EE-9006-43A8-B31B-93EA04D4F9E5}"/>
              </a:ext>
            </a:extLst>
          </p:cNvPr>
          <p:cNvSpPr/>
          <p:nvPr/>
        </p:nvSpPr>
        <p:spPr>
          <a:xfrm>
            <a:off x="1420138" y="2274838"/>
            <a:ext cx="9769641" cy="1200329"/>
          </a:xfrm>
          <a:prstGeom prst="rect">
            <a:avLst/>
          </a:prstGeom>
        </p:spPr>
        <p:txBody>
          <a:bodyPr wrap="square">
            <a:spAutoFit/>
          </a:bodyPr>
          <a:lstStyle/>
          <a:p>
            <a:pPr algn="ctr"/>
            <a:r>
              <a:rPr lang="nl-NL" sz="7200" b="1" dirty="0">
                <a:solidFill>
                  <a:schemeClr val="accent1"/>
                </a:solidFill>
                <a:latin typeface="Arial Nova Light" panose="020B0304020202020204" pitchFamily="34" charset="0"/>
                <a:cs typeface="Arial" panose="020B0604020202020204" pitchFamily="34" charset="0"/>
              </a:rPr>
              <a:t>Belang van luisteren</a:t>
            </a:r>
            <a:endParaRPr lang="nl-NL" sz="7200" b="1" dirty="0">
              <a:solidFill>
                <a:schemeClr val="accent1"/>
              </a:solidFill>
              <a:latin typeface="Arial Nova Light" panose="020B0304020202020204" pitchFamily="34" charset="0"/>
            </a:endParaRPr>
          </a:p>
        </p:txBody>
      </p:sp>
    </p:spTree>
    <p:extLst>
      <p:ext uri="{BB962C8B-B14F-4D97-AF65-F5344CB8AC3E}">
        <p14:creationId xmlns:p14="http://schemas.microsoft.com/office/powerpoint/2010/main" val="210243404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2B20B0EE-9006-43A8-B31B-93EA04D4F9E5}"/>
              </a:ext>
            </a:extLst>
          </p:cNvPr>
          <p:cNvSpPr/>
          <p:nvPr/>
        </p:nvSpPr>
        <p:spPr>
          <a:xfrm>
            <a:off x="1420138" y="2274838"/>
            <a:ext cx="9769641" cy="1200329"/>
          </a:xfrm>
          <a:prstGeom prst="rect">
            <a:avLst/>
          </a:prstGeom>
        </p:spPr>
        <p:txBody>
          <a:bodyPr wrap="square">
            <a:spAutoFit/>
          </a:bodyPr>
          <a:lstStyle/>
          <a:p>
            <a:pPr algn="ctr"/>
            <a:r>
              <a:rPr lang="nl-NL" sz="7200" b="1" dirty="0">
                <a:solidFill>
                  <a:schemeClr val="accent1"/>
                </a:solidFill>
                <a:latin typeface="Arial Nova Light" panose="020B0304020202020204" pitchFamily="34" charset="0"/>
                <a:cs typeface="Arial" panose="020B0604020202020204" pitchFamily="34" charset="0"/>
              </a:rPr>
              <a:t>Oefening voor thuis</a:t>
            </a:r>
            <a:endParaRPr lang="nl-NL" sz="7200" b="1" dirty="0">
              <a:solidFill>
                <a:schemeClr val="accent1"/>
              </a:solidFill>
              <a:latin typeface="Arial Nova Light" panose="020B0304020202020204" pitchFamily="34" charset="0"/>
            </a:endParaRPr>
          </a:p>
        </p:txBody>
      </p:sp>
    </p:spTree>
    <p:extLst>
      <p:ext uri="{BB962C8B-B14F-4D97-AF65-F5344CB8AC3E}">
        <p14:creationId xmlns:p14="http://schemas.microsoft.com/office/powerpoint/2010/main" val="29111281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hlinkClick r:id="rId3" action="ppaction://hlinkfile"/>
            <a:extLst>
              <a:ext uri="{FF2B5EF4-FFF2-40B4-BE49-F238E27FC236}">
                <a16:creationId xmlns:a16="http://schemas.microsoft.com/office/drawing/2014/main" id="{02A92FD8-F894-482D-9D56-0EBDF61D7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4863" y="2195512"/>
            <a:ext cx="4429125" cy="2466975"/>
          </a:xfrm>
          <a:prstGeom prst="rect">
            <a:avLst/>
          </a:prstGeom>
        </p:spPr>
      </p:pic>
      <p:pic>
        <p:nvPicPr>
          <p:cNvPr id="7" name="Afbeelding 6">
            <a:hlinkClick r:id="rId5" action="ppaction://hlinkfile"/>
            <a:extLst>
              <a:ext uri="{FF2B5EF4-FFF2-40B4-BE49-F238E27FC236}">
                <a16:creationId xmlns:a16="http://schemas.microsoft.com/office/drawing/2014/main" id="{F8205AE9-3F3C-4733-9186-E92D56CFADE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22807" y="1954616"/>
            <a:ext cx="2867025" cy="3248025"/>
          </a:xfrm>
          <a:prstGeom prst="rect">
            <a:avLst/>
          </a:prstGeom>
        </p:spPr>
      </p:pic>
    </p:spTree>
    <p:extLst>
      <p:ext uri="{BB962C8B-B14F-4D97-AF65-F5344CB8AC3E}">
        <p14:creationId xmlns:p14="http://schemas.microsoft.com/office/powerpoint/2010/main" val="151458583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2B20B0EE-9006-43A8-B31B-93EA04D4F9E5}"/>
              </a:ext>
            </a:extLst>
          </p:cNvPr>
          <p:cNvSpPr/>
          <p:nvPr/>
        </p:nvSpPr>
        <p:spPr>
          <a:xfrm>
            <a:off x="1420138" y="2274838"/>
            <a:ext cx="9769641" cy="2308324"/>
          </a:xfrm>
          <a:prstGeom prst="rect">
            <a:avLst/>
          </a:prstGeom>
        </p:spPr>
        <p:txBody>
          <a:bodyPr wrap="square">
            <a:spAutoFit/>
          </a:bodyPr>
          <a:lstStyle/>
          <a:p>
            <a:pPr algn="ctr"/>
            <a:r>
              <a:rPr lang="nl-NL" sz="7200" b="1" dirty="0">
                <a:solidFill>
                  <a:schemeClr val="accent1"/>
                </a:solidFill>
                <a:latin typeface="Arial Nova Light" panose="020B0304020202020204" pitchFamily="34" charset="0"/>
                <a:cs typeface="Arial" panose="020B0604020202020204" pitchFamily="34" charset="0"/>
              </a:rPr>
              <a:t>Bedankt voor jullie aandacht</a:t>
            </a:r>
            <a:endParaRPr lang="nl-NL" sz="7200" b="1" dirty="0">
              <a:solidFill>
                <a:schemeClr val="accent1"/>
              </a:solidFill>
              <a:latin typeface="Arial Nova Light" panose="020B0304020202020204" pitchFamily="34" charset="0"/>
            </a:endParaRPr>
          </a:p>
        </p:txBody>
      </p:sp>
    </p:spTree>
    <p:extLst>
      <p:ext uri="{BB962C8B-B14F-4D97-AF65-F5344CB8AC3E}">
        <p14:creationId xmlns:p14="http://schemas.microsoft.com/office/powerpoint/2010/main" val="338398220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B6452A53-FE05-A94A-89FA-3F75011E0462}"/>
              </a:ext>
            </a:extLst>
          </p:cNvPr>
          <p:cNvSpPr txBox="1"/>
          <p:nvPr/>
        </p:nvSpPr>
        <p:spPr>
          <a:xfrm>
            <a:off x="1370127" y="536540"/>
            <a:ext cx="6240752" cy="830997"/>
          </a:xfrm>
          <a:prstGeom prst="rect">
            <a:avLst/>
          </a:prstGeom>
          <a:noFill/>
        </p:spPr>
        <p:txBody>
          <a:bodyPr wrap="square">
            <a:spAutoFit/>
          </a:bodyPr>
          <a:lstStyle/>
          <a:p>
            <a:r>
              <a:rPr lang="nl-NL" sz="4800" b="1" dirty="0">
                <a:solidFill>
                  <a:schemeClr val="accent1"/>
                </a:solidFill>
                <a:latin typeface="Arial Nova Light" panose="020B0304020202020204" pitchFamily="34" charset="0"/>
                <a:cs typeface="Arial" panose="020B0604020202020204" pitchFamily="34" charset="0"/>
              </a:rPr>
              <a:t>Programma</a:t>
            </a:r>
          </a:p>
        </p:txBody>
      </p:sp>
      <p:sp>
        <p:nvSpPr>
          <p:cNvPr id="9" name="Tijdelijke aanduiding voor inhoud 6">
            <a:extLst>
              <a:ext uri="{FF2B5EF4-FFF2-40B4-BE49-F238E27FC236}">
                <a16:creationId xmlns:a16="http://schemas.microsoft.com/office/drawing/2014/main" id="{548790E8-E5E8-DA48-94C1-E2987D7E1F9B}"/>
              </a:ext>
            </a:extLst>
          </p:cNvPr>
          <p:cNvSpPr txBox="1">
            <a:spLocks/>
          </p:cNvSpPr>
          <p:nvPr/>
        </p:nvSpPr>
        <p:spPr>
          <a:xfrm>
            <a:off x="1171494" y="1367537"/>
            <a:ext cx="10221191" cy="4686605"/>
          </a:xfrm>
          <a:prstGeom prst="rect">
            <a:avLst/>
          </a:prstGeom>
        </p:spPr>
        <p:txBody>
          <a:bodyPr vert="horz" wrap="square" lIns="91425" tIns="91425" rIns="91425" bIns="91425" rtlCol="0" anchor="t" anchorCtr="0">
            <a:noAutofit/>
          </a:bodyPr>
          <a:lstStyle>
            <a:lvl1pPr marL="228600" lvl="0" indent="-228600" algn="ctr" defTabSz="914400" rtl="0" eaLnBrk="1" latinLnBrk="0" hangingPunct="1">
              <a:lnSpc>
                <a:spcPct val="90000"/>
              </a:lnSpc>
              <a:spcBef>
                <a:spcPts val="480"/>
              </a:spcBef>
              <a:buSzPct val="100000"/>
              <a:buFont typeface="Arial" panose="020B0604020202020204" pitchFamily="34" charset="0"/>
              <a:buNone/>
              <a:defRPr sz="1867"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742950" algn="l">
              <a:buAutoNum type="arabicPeriod"/>
            </a:pPr>
            <a:r>
              <a:rPr lang="nl-NL" sz="2800" dirty="0">
                <a:latin typeface="Arial Nova Light"/>
                <a:cs typeface="Arial"/>
              </a:rPr>
              <a:t>Welkom en introductie </a:t>
            </a:r>
          </a:p>
          <a:p>
            <a:pPr marL="742950" indent="-742950" algn="l">
              <a:buAutoNum type="arabicPeriod"/>
            </a:pPr>
            <a:r>
              <a:rPr lang="nl-NL" sz="2800" dirty="0">
                <a:latin typeface="Arial Nova Light"/>
                <a:cs typeface="Arial"/>
              </a:rPr>
              <a:t>Groepsafspraken			</a:t>
            </a:r>
          </a:p>
          <a:p>
            <a:pPr marL="742950" indent="-742950" algn="l">
              <a:buAutoNum type="arabicPeriod"/>
            </a:pPr>
            <a:r>
              <a:rPr lang="nl-NL" sz="2800" dirty="0">
                <a:latin typeface="Arial Nova Light"/>
                <a:cs typeface="Arial"/>
              </a:rPr>
              <a:t>Kennismaken met elkaar 			</a:t>
            </a:r>
          </a:p>
          <a:p>
            <a:pPr marL="742950" indent="-742950" algn="l">
              <a:buAutoNum type="arabicPeriod"/>
            </a:pPr>
            <a:r>
              <a:rPr lang="nl-NL" sz="2800" dirty="0">
                <a:latin typeface="Arial Nova Light"/>
                <a:cs typeface="Arial"/>
              </a:rPr>
              <a:t>Wat verwacht je van de cursus? Wat betekent pijn voor jou?  </a:t>
            </a:r>
            <a:endParaRPr lang="nl-NL" sz="2800" dirty="0">
              <a:latin typeface="Arial Nova Light" panose="020B0304020202020204" pitchFamily="34" charset="0"/>
              <a:cs typeface="Arial" panose="020B0604020202020204" pitchFamily="34" charset="0"/>
            </a:endParaRPr>
          </a:p>
          <a:p>
            <a:pPr marL="742950" indent="-742950" algn="l">
              <a:buAutoNum type="arabicPeriod"/>
            </a:pPr>
            <a:r>
              <a:rPr lang="nl-NL" sz="2800" dirty="0">
                <a:latin typeface="Arial Nova Light"/>
                <a:cs typeface="Arial"/>
              </a:rPr>
              <a:t>Pauze 					</a:t>
            </a:r>
          </a:p>
          <a:p>
            <a:pPr marL="742950" indent="-742950" algn="l">
              <a:buAutoNum type="arabicPeriod"/>
            </a:pPr>
            <a:r>
              <a:rPr lang="nl-NL" sz="2800" dirty="0">
                <a:latin typeface="Arial Nova Light"/>
                <a:cs typeface="Arial"/>
              </a:rPr>
              <a:t>Aandacht voor lichaam					</a:t>
            </a:r>
          </a:p>
          <a:p>
            <a:pPr marL="742950" indent="-742950" algn="l">
              <a:buAutoNum type="arabicPeriod"/>
            </a:pPr>
            <a:r>
              <a:rPr lang="nl-NL" sz="2800" dirty="0">
                <a:latin typeface="Arial Nova Light"/>
                <a:cs typeface="Arial"/>
              </a:rPr>
              <a:t>Hoe ziet deze cursus eruit?   </a:t>
            </a:r>
          </a:p>
          <a:p>
            <a:pPr marL="742950" indent="-742950" algn="l">
              <a:buAutoNum type="arabicPeriod"/>
            </a:pPr>
            <a:r>
              <a:rPr lang="nl-NL" sz="2800" dirty="0">
                <a:latin typeface="Arial Nova Light"/>
                <a:cs typeface="Arial"/>
              </a:rPr>
              <a:t>Belang van luisteren			</a:t>
            </a:r>
          </a:p>
          <a:p>
            <a:pPr marL="742950" indent="-742950" algn="l">
              <a:buAutoNum type="arabicPeriod"/>
            </a:pPr>
            <a:r>
              <a:rPr lang="nl-NL" sz="2800" dirty="0">
                <a:latin typeface="Arial Nova Light"/>
                <a:cs typeface="Arial"/>
              </a:rPr>
              <a:t>De meest voorkomende klachten</a:t>
            </a:r>
          </a:p>
          <a:p>
            <a:pPr marL="742950" indent="-742950" algn="l">
              <a:buAutoNum type="arabicPeriod"/>
            </a:pPr>
            <a:r>
              <a:rPr lang="nl-NL" sz="2800" dirty="0">
                <a:latin typeface="Arial Nova Light"/>
                <a:cs typeface="Arial"/>
              </a:rPr>
              <a:t>Oefening voor thuis			</a:t>
            </a:r>
          </a:p>
          <a:p>
            <a:pPr marL="742950" indent="-742950" algn="l">
              <a:buAutoNum type="arabicPeriod"/>
            </a:pPr>
            <a:r>
              <a:rPr lang="nl-NL" sz="2800" dirty="0">
                <a:latin typeface="Arial Nova Light"/>
                <a:cs typeface="Arial"/>
              </a:rPr>
              <a:t>Afsluiting	</a:t>
            </a:r>
            <a:r>
              <a:rPr lang="nl-NL" sz="2600" dirty="0">
                <a:latin typeface="Arial Nova Light"/>
                <a:cs typeface="Arial"/>
              </a:rPr>
              <a:t>	</a:t>
            </a:r>
            <a:r>
              <a:rPr lang="nl-NL" sz="2600" dirty="0"/>
              <a:t>						</a:t>
            </a:r>
            <a:endParaRPr lang="nl-NL" sz="2600" dirty="0">
              <a:cs typeface="Calibri" panose="020F0502020204030204"/>
            </a:endParaRPr>
          </a:p>
        </p:txBody>
      </p:sp>
    </p:spTree>
    <p:extLst>
      <p:ext uri="{BB962C8B-B14F-4D97-AF65-F5344CB8AC3E}">
        <p14:creationId xmlns:p14="http://schemas.microsoft.com/office/powerpoint/2010/main" val="317401177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7FD10350-8CE5-4E60-8DA1-D55314989DB7}"/>
              </a:ext>
            </a:extLst>
          </p:cNvPr>
          <p:cNvSpPr>
            <a:spLocks noGrp="1"/>
          </p:cNvSpPr>
          <p:nvPr>
            <p:ph type="body" idx="1"/>
          </p:nvPr>
        </p:nvSpPr>
        <p:spPr>
          <a:xfrm>
            <a:off x="609600" y="2816689"/>
            <a:ext cx="10972800" cy="1385527"/>
          </a:xfrm>
        </p:spPr>
        <p:txBody>
          <a:bodyPr/>
          <a:lstStyle/>
          <a:p>
            <a:r>
              <a:rPr lang="nl-NL" sz="4800" b="1" dirty="0">
                <a:solidFill>
                  <a:schemeClr val="accent1"/>
                </a:solidFill>
                <a:latin typeface="Arial Nova Light" panose="020B0304020202020204" pitchFamily="34" charset="0"/>
                <a:cs typeface="Arial" panose="020B0604020202020204" pitchFamily="34" charset="0"/>
              </a:rPr>
              <a:t>Groepsafspraken</a:t>
            </a:r>
          </a:p>
        </p:txBody>
      </p:sp>
    </p:spTree>
    <p:extLst>
      <p:ext uri="{BB962C8B-B14F-4D97-AF65-F5344CB8AC3E}">
        <p14:creationId xmlns:p14="http://schemas.microsoft.com/office/powerpoint/2010/main" val="384374210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3DA12CFF-06E9-47FC-A934-4166FEFA52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2829" y="1407216"/>
            <a:ext cx="5838305" cy="4043567"/>
          </a:xfrm>
          <a:prstGeom prst="rect">
            <a:avLst/>
          </a:prstGeom>
        </p:spPr>
      </p:pic>
    </p:spTree>
    <p:extLst>
      <p:ext uri="{BB962C8B-B14F-4D97-AF65-F5344CB8AC3E}">
        <p14:creationId xmlns:p14="http://schemas.microsoft.com/office/powerpoint/2010/main" val="337625031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4A5FD63B-24BB-DE47-8664-1C52113889D2}"/>
              </a:ext>
            </a:extLst>
          </p:cNvPr>
          <p:cNvSpPr>
            <a:spLocks noGrp="1"/>
          </p:cNvSpPr>
          <p:nvPr>
            <p:ph type="body" idx="1"/>
          </p:nvPr>
        </p:nvSpPr>
        <p:spPr>
          <a:xfrm>
            <a:off x="1510890" y="777053"/>
            <a:ext cx="10972800" cy="692800"/>
          </a:xfrm>
        </p:spPr>
        <p:txBody>
          <a:bodyPr>
            <a:noAutofit/>
          </a:bodyPr>
          <a:lstStyle/>
          <a:p>
            <a:pPr algn="l"/>
            <a:r>
              <a:rPr lang="nl-NL" sz="4800" b="1" dirty="0">
                <a:solidFill>
                  <a:schemeClr val="accent1"/>
                </a:solidFill>
                <a:latin typeface="Arial Nova Light" panose="020B0304020202020204" pitchFamily="34" charset="0"/>
                <a:cs typeface="Arial" panose="020B0604020202020204" pitchFamily="34" charset="0"/>
              </a:rPr>
              <a:t>Kennismaken met elkaar</a:t>
            </a:r>
            <a:endParaRPr lang="nl-NL" sz="4800" dirty="0">
              <a:latin typeface="Arial Nova Light" panose="020B0304020202020204" pitchFamily="34" charset="0"/>
              <a:cs typeface="Arial" panose="020B0604020202020204" pitchFamily="34" charset="0"/>
            </a:endParaRPr>
          </a:p>
        </p:txBody>
      </p:sp>
      <p:sp>
        <p:nvSpPr>
          <p:cNvPr id="4" name="Tekstvak 3">
            <a:extLst>
              <a:ext uri="{FF2B5EF4-FFF2-40B4-BE49-F238E27FC236}">
                <a16:creationId xmlns:a16="http://schemas.microsoft.com/office/drawing/2014/main" id="{3965A6F1-1FEC-8F42-A11D-D4DC55B030F7}"/>
              </a:ext>
            </a:extLst>
          </p:cNvPr>
          <p:cNvSpPr txBox="1"/>
          <p:nvPr/>
        </p:nvSpPr>
        <p:spPr>
          <a:xfrm>
            <a:off x="1510890" y="2088832"/>
            <a:ext cx="9184723" cy="2554545"/>
          </a:xfrm>
          <a:prstGeom prst="rect">
            <a:avLst/>
          </a:prstGeom>
          <a:noFill/>
        </p:spPr>
        <p:txBody>
          <a:bodyPr wrap="square" rtlCol="0">
            <a:spAutoFit/>
          </a:bodyPr>
          <a:lstStyle/>
          <a:p>
            <a:pPr algn="l"/>
            <a:r>
              <a:rPr lang="nl-NL" sz="3200" dirty="0">
                <a:latin typeface="Arial Nova Light" panose="020B0304020202020204" pitchFamily="34" charset="0"/>
                <a:cs typeface="Arial" panose="020B0604020202020204" pitchFamily="34" charset="0"/>
              </a:rPr>
              <a:t>Je naam en leeftijd </a:t>
            </a:r>
          </a:p>
          <a:p>
            <a:pPr algn="l"/>
            <a:endParaRPr lang="nl-NL" sz="3200" dirty="0">
              <a:latin typeface="Arial Nova Light" panose="020B0304020202020204" pitchFamily="34" charset="0"/>
              <a:cs typeface="Arial" panose="020B0604020202020204" pitchFamily="34" charset="0"/>
            </a:endParaRPr>
          </a:p>
          <a:p>
            <a:pPr algn="l"/>
            <a:r>
              <a:rPr lang="nl-NL" sz="3200" dirty="0">
                <a:latin typeface="Arial Nova Light" panose="020B0304020202020204" pitchFamily="34" charset="0"/>
                <a:cs typeface="Arial" panose="020B0604020202020204" pitchFamily="34" charset="0"/>
              </a:rPr>
              <a:t>Welke hobby’s heb je?</a:t>
            </a:r>
          </a:p>
          <a:p>
            <a:pPr algn="l"/>
            <a:endParaRPr lang="nl-NL" sz="3200" dirty="0">
              <a:latin typeface="Arial Nova Light" panose="020B0304020202020204" pitchFamily="34" charset="0"/>
              <a:cs typeface="Arial" panose="020B0604020202020204" pitchFamily="34" charset="0"/>
            </a:endParaRPr>
          </a:p>
          <a:p>
            <a:pPr algn="l"/>
            <a:r>
              <a:rPr lang="nl-NL" sz="3200" dirty="0">
                <a:latin typeface="Arial Nova Light" panose="020B0304020202020204" pitchFamily="34" charset="0"/>
                <a:cs typeface="Arial" panose="020B0604020202020204" pitchFamily="34" charset="0"/>
              </a:rPr>
              <a:t>Welke pijn heb je en hoe lang?</a:t>
            </a:r>
          </a:p>
        </p:txBody>
      </p:sp>
    </p:spTree>
    <p:extLst>
      <p:ext uri="{BB962C8B-B14F-4D97-AF65-F5344CB8AC3E}">
        <p14:creationId xmlns:p14="http://schemas.microsoft.com/office/powerpoint/2010/main" val="321610659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EA96A489-5E77-4F68-8962-658BC562FF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962025"/>
            <a:ext cx="7620000" cy="4933950"/>
          </a:xfrm>
          <a:prstGeom prst="rect">
            <a:avLst/>
          </a:prstGeom>
        </p:spPr>
      </p:pic>
    </p:spTree>
    <p:extLst>
      <p:ext uri="{BB962C8B-B14F-4D97-AF65-F5344CB8AC3E}">
        <p14:creationId xmlns:p14="http://schemas.microsoft.com/office/powerpoint/2010/main" val="76197066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4A5FD63B-24BB-DE47-8664-1C52113889D2}"/>
              </a:ext>
            </a:extLst>
          </p:cNvPr>
          <p:cNvSpPr>
            <a:spLocks noGrp="1"/>
          </p:cNvSpPr>
          <p:nvPr>
            <p:ph type="body" idx="1"/>
          </p:nvPr>
        </p:nvSpPr>
        <p:spPr>
          <a:xfrm>
            <a:off x="1510890" y="777053"/>
            <a:ext cx="10972800" cy="692800"/>
          </a:xfrm>
        </p:spPr>
        <p:txBody>
          <a:bodyPr>
            <a:noAutofit/>
          </a:bodyPr>
          <a:lstStyle/>
          <a:p>
            <a:pPr algn="l"/>
            <a:r>
              <a:rPr lang="nl-NL" sz="4800" b="1" dirty="0">
                <a:solidFill>
                  <a:schemeClr val="accent1"/>
                </a:solidFill>
                <a:latin typeface="Arial Nova Light" panose="020B0304020202020204" pitchFamily="34" charset="0"/>
                <a:cs typeface="Arial" panose="020B0604020202020204" pitchFamily="34" charset="0"/>
              </a:rPr>
              <a:t>Verwachtingen</a:t>
            </a:r>
            <a:endParaRPr lang="nl-NL" sz="4800" dirty="0">
              <a:latin typeface="Arial Nova Light" panose="020B0304020202020204" pitchFamily="34" charset="0"/>
              <a:cs typeface="Arial" panose="020B0604020202020204" pitchFamily="34" charset="0"/>
            </a:endParaRPr>
          </a:p>
        </p:txBody>
      </p:sp>
      <p:sp>
        <p:nvSpPr>
          <p:cNvPr id="4" name="Tekstvak 3">
            <a:extLst>
              <a:ext uri="{FF2B5EF4-FFF2-40B4-BE49-F238E27FC236}">
                <a16:creationId xmlns:a16="http://schemas.microsoft.com/office/drawing/2014/main" id="{3965A6F1-1FEC-8F42-A11D-D4DC55B030F7}"/>
              </a:ext>
            </a:extLst>
          </p:cNvPr>
          <p:cNvSpPr txBox="1"/>
          <p:nvPr/>
        </p:nvSpPr>
        <p:spPr>
          <a:xfrm>
            <a:off x="1510890" y="2088832"/>
            <a:ext cx="9184723" cy="2554545"/>
          </a:xfrm>
          <a:prstGeom prst="rect">
            <a:avLst/>
          </a:prstGeom>
          <a:noFill/>
        </p:spPr>
        <p:txBody>
          <a:bodyPr wrap="square" rtlCol="0">
            <a:spAutoFit/>
          </a:bodyPr>
          <a:lstStyle/>
          <a:p>
            <a:pPr algn="l"/>
            <a:r>
              <a:rPr lang="nl-NL" sz="3200" dirty="0">
                <a:latin typeface="Arial Nova Light" panose="020B0304020202020204" pitchFamily="34" charset="0"/>
                <a:cs typeface="Arial" panose="020B0604020202020204" pitchFamily="34" charset="0"/>
              </a:rPr>
              <a:t>Door aan deze groep deel te nemen hoop ik ….</a:t>
            </a:r>
          </a:p>
          <a:p>
            <a:pPr algn="l"/>
            <a:endParaRPr lang="nl-NL" sz="3200" dirty="0">
              <a:latin typeface="Arial Nova Light" panose="020B0304020202020204" pitchFamily="34" charset="0"/>
              <a:cs typeface="Arial" panose="020B0604020202020204" pitchFamily="34" charset="0"/>
            </a:endParaRPr>
          </a:p>
          <a:p>
            <a:pPr algn="l"/>
            <a:r>
              <a:rPr lang="nl-NL" sz="3200" dirty="0">
                <a:latin typeface="Arial Nova Light" panose="020B0304020202020204" pitchFamily="34" charset="0"/>
                <a:cs typeface="Arial" panose="020B0604020202020204" pitchFamily="34" charset="0"/>
              </a:rPr>
              <a:t>Ik ben gekomen omdat ……. </a:t>
            </a:r>
          </a:p>
          <a:p>
            <a:pPr algn="l"/>
            <a:endParaRPr lang="nl-NL" sz="3200" dirty="0">
              <a:latin typeface="Arial Nova Light" panose="020B0304020202020204" pitchFamily="34" charset="0"/>
              <a:cs typeface="Arial" panose="020B0604020202020204" pitchFamily="34" charset="0"/>
            </a:endParaRPr>
          </a:p>
          <a:p>
            <a:pPr algn="l"/>
            <a:r>
              <a:rPr lang="nl-NL" sz="3200" dirty="0">
                <a:latin typeface="Arial Nova Light" panose="020B0304020202020204" pitchFamily="34" charset="0"/>
                <a:cs typeface="Arial" panose="020B0604020202020204" pitchFamily="34" charset="0"/>
              </a:rPr>
              <a:t>Het hebben van pijn betekent voor mij……. </a:t>
            </a:r>
          </a:p>
        </p:txBody>
      </p:sp>
    </p:spTree>
    <p:extLst>
      <p:ext uri="{BB962C8B-B14F-4D97-AF65-F5344CB8AC3E}">
        <p14:creationId xmlns:p14="http://schemas.microsoft.com/office/powerpoint/2010/main" val="87350321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EB5B9924-D295-4B36-8875-5773484E1F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421" y="2118750"/>
            <a:ext cx="10858500" cy="3619500"/>
          </a:xfrm>
          <a:prstGeom prst="rect">
            <a:avLst/>
          </a:prstGeom>
        </p:spPr>
      </p:pic>
    </p:spTree>
    <p:extLst>
      <p:ext uri="{BB962C8B-B14F-4D97-AF65-F5344CB8AC3E}">
        <p14:creationId xmlns:p14="http://schemas.microsoft.com/office/powerpoint/2010/main" val="293141301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CB13267A-54B5-4DDF-8414-910CF1AB19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42704" y="1062549"/>
            <a:ext cx="6450677" cy="4841035"/>
          </a:xfrm>
          <a:prstGeom prst="rect">
            <a:avLst/>
          </a:prstGeom>
        </p:spPr>
      </p:pic>
    </p:spTree>
    <p:extLst>
      <p:ext uri="{BB962C8B-B14F-4D97-AF65-F5344CB8AC3E}">
        <p14:creationId xmlns:p14="http://schemas.microsoft.com/office/powerpoint/2010/main" val="1214270752"/>
      </p:ext>
    </p:extLst>
  </p:cSld>
  <p:clrMapOvr>
    <a:masterClrMapping/>
  </p:clrMapOvr>
  <p:transition>
    <p:fade/>
  </p:transition>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en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814</Words>
  <Application>Microsoft Macintosh PowerPoint</Application>
  <PresentationFormat>Breedbeeld</PresentationFormat>
  <Paragraphs>164</Paragraphs>
  <Slides>15</Slides>
  <Notes>15</Notes>
  <HiddenSlides>0</HiddenSlides>
  <MMClips>0</MMClips>
  <ScaleCrop>false</ScaleCrop>
  <HeadingPairs>
    <vt:vector size="6" baseType="variant">
      <vt:variant>
        <vt:lpstr>Gebruikte lettertypen</vt:lpstr>
      </vt:variant>
      <vt:variant>
        <vt:i4>8</vt:i4>
      </vt:variant>
      <vt:variant>
        <vt:lpstr>Thema</vt:lpstr>
      </vt:variant>
      <vt:variant>
        <vt:i4>2</vt:i4>
      </vt:variant>
      <vt:variant>
        <vt:lpstr>Diatitels</vt:lpstr>
      </vt:variant>
      <vt:variant>
        <vt:i4>15</vt:i4>
      </vt:variant>
    </vt:vector>
  </HeadingPairs>
  <TitlesOfParts>
    <vt:vector size="25" baseType="lpstr">
      <vt:lpstr>Arial</vt:lpstr>
      <vt:lpstr>Arial Nova</vt:lpstr>
      <vt:lpstr>Arial Nova Light</vt:lpstr>
      <vt:lpstr>Bebas Neue</vt:lpstr>
      <vt:lpstr>Calibri</vt:lpstr>
      <vt:lpstr>Calibri Light</vt:lpstr>
      <vt:lpstr>Lato Light</vt:lpstr>
      <vt:lpstr>Roboto Slab Light</vt:lpstr>
      <vt:lpstr>Kantoorthema</vt:lpstr>
      <vt:lpstr>Kent template</vt:lpstr>
      <vt:lpstr>Welkom!</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Bijeenkomst 1</dc:title>
  <cp:lastModifiedBy>Debby Teunis</cp:lastModifiedBy>
  <cp:revision>56</cp:revision>
  <dcterms:modified xsi:type="dcterms:W3CDTF">2021-08-07T09:14:25Z</dcterms:modified>
</cp:coreProperties>
</file>