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2" r:id="rId3"/>
    <p:sldId id="274" r:id="rId4"/>
    <p:sldId id="259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3155104-93C8-42AC-8B99-922B4112A93F}" v="1" dt="2021-02-15T13:57:29.6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429"/>
    <p:restoredTop sz="53878" autoAdjust="0"/>
  </p:normalViewPr>
  <p:slideViewPr>
    <p:cSldViewPr snapToGrid="0">
      <p:cViewPr varScale="1">
        <p:scale>
          <a:sx n="65" d="100"/>
          <a:sy n="65" d="100"/>
        </p:scale>
        <p:origin x="1488" y="208"/>
      </p:cViewPr>
      <p:guideLst/>
    </p:cSldViewPr>
  </p:slideViewPr>
  <p:notesTextViewPr>
    <p:cViewPr>
      <p:scale>
        <a:sx n="3" d="2"/>
        <a:sy n="3" d="2"/>
      </p:scale>
      <p:origin x="0" y="-808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0155B-31BD-9B44-904C-3E726FC08C02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D081E6-6872-B54D-B847-DD796F4FFD5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35003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Welkom - zonder PowerPoint  Max. 10 minuten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Welkom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Veiligheid – alles blijft binnen deze groep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Luisteren en respect erg belangrijk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Lopen, zitten – doe wat goed voelt – maar laat je telefoon of tablet staan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Gebruik notitieboekje + pen uit verrassingspakket om dingen op te schrijven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Whatsapp groep – cursus gerelateerd – behoefte aan?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Presentatie krijg je toegestuurd – als ook een werkboek </a:t>
            </a:r>
          </a:p>
          <a:p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Programma – sheet PowerPoint laten zien </a:t>
            </a:r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Wat gaan wij doen vandaag?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* kennismaken met elkaar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* elkaars verwachtingen helder krijgen + wat betekent pijn voor een ieder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* pauze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* de meest voorkomende klachten bespreken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* oefening voor thuis; dagboek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* ademhalingsoefening (buikademhaling)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	* afsluiten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Echter voordat we gaan kennismaken is het belangrijk om eerst stil te staan bij de groepsafspraken – deze laten zien – word bestand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Vragen of er nog afspraken ontbreken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algn="l"/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7453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Kennismaken 15 minuten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PowerPoint – Sheet delen kennismaken met elkaar. Je hoeft het scherm niet de hele tijd in beeld te houden.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Cursusbegeleiders erg kort houden – deelnemers iets langer </a:t>
            </a:r>
          </a:p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 gaan starten met kennismaken met elkaar.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naam leeftijd hobby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Welke pijn/hoe lang</a:t>
            </a:r>
          </a:p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Over naar deelnemers</a:t>
            </a:r>
          </a:p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Afsluiten met kennismaken 2</a:t>
            </a:r>
            <a:r>
              <a:rPr lang="nl-NL" sz="1200" kern="1200" baseline="300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</a:t>
            </a:r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begeleider zodat zij het volgende onderdeel kan overnemen.</a:t>
            </a:r>
          </a:p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10624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Verwachtingen – Sheet (share screen) gebruiken - 25 minuten | +/- 4 minuten per persoon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Sheet laten zien en een ieder 1 minuut geven om de antwoorden op te schrijven.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Sheet in de tussentijd op scherm laten staan voor deelnemers.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Iedere deelnemer heeft ongeveer 4 minuten de tijd om dit te beantwoorden. Nadruk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ligt op de vraag het hebben van pijn betekent voor mij …..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Flipover openzetten en mee typen 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Afsluiting: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Dank voor jullie openheid en eerlijkheid 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Korte samenvatting geven</a:t>
            </a:r>
          </a:p>
          <a:p>
            <a:pPr lvl="0"/>
            <a:r>
              <a:rPr lang="nl-N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Alles mag er zijn – geen goed of fout aan</a:t>
            </a:r>
          </a:p>
          <a:p>
            <a:endParaRPr lang="nl-NL" b="0" dirty="0"/>
          </a:p>
          <a:p>
            <a:r>
              <a:rPr lang="nl-NL" b="1" dirty="0"/>
              <a:t>Pauze 10 minuten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67676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="1" dirty="0"/>
              <a:t>Deze sheet kun je tijdens de pauze laten staan</a:t>
            </a:r>
          </a:p>
          <a:p>
            <a:endParaRPr lang="nl-NL" b="1" dirty="0"/>
          </a:p>
          <a:p>
            <a:r>
              <a:rPr lang="nl-NL" b="1" dirty="0"/>
              <a:t>De meest voorkomende klachten  </a:t>
            </a:r>
            <a:r>
              <a:rPr lang="nl-NL" b="0" dirty="0"/>
              <a:t>- </a:t>
            </a:r>
            <a:r>
              <a:rPr lang="nl-NL" b="1" dirty="0"/>
              <a:t>15 minuten</a:t>
            </a:r>
          </a:p>
          <a:p>
            <a:endParaRPr lang="nl-NL" b="0" dirty="0"/>
          </a:p>
          <a:p>
            <a:r>
              <a:rPr lang="nl-NL" b="0" dirty="0"/>
              <a:t>Korte uitleg geven over het belang van luisteren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="0" dirty="0"/>
              <a:t>Alleen luisteren is niet genoeg- openstellen voor elkaar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b="0" dirty="0"/>
              <a:t>Meest voorkomende klachten samen op een rijtje zetten en inventariseren wat we van elkaar herkennen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nl-NL" b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nl-NL" b="1" dirty="0"/>
              <a:t>Word bestand openen </a:t>
            </a:r>
            <a:r>
              <a:rPr lang="nl-NL" b="0" dirty="0"/>
              <a:t>– delen op scherm – mee typen -  noem eventueel wat voorbeelden</a:t>
            </a:r>
          </a:p>
          <a:p>
            <a:endParaRPr lang="nl-NL" b="0" dirty="0"/>
          </a:p>
          <a:p>
            <a:endParaRPr lang="nl-NL" b="0" dirty="0"/>
          </a:p>
          <a:p>
            <a:r>
              <a:rPr lang="nl-NL" b="1" dirty="0"/>
              <a:t>Oefening voor thuis bespreken  5 minuten </a:t>
            </a:r>
            <a:r>
              <a:rPr lang="nl-NL" b="0" dirty="0"/>
              <a:t>- uitleg elke week 1 of 2 opdrachten in werkboek-  werkboek laten zien (share screen)</a:t>
            </a:r>
          </a:p>
          <a:p>
            <a:endParaRPr lang="nl-NL" b="0" dirty="0"/>
          </a:p>
          <a:p>
            <a:r>
              <a:rPr lang="nl-NL" b="0" dirty="0"/>
              <a:t>Dagboek; dit is een dagboek voor jezelf. </a:t>
            </a:r>
          </a:p>
          <a:p>
            <a:r>
              <a:rPr lang="nl-NL" b="0" dirty="0"/>
              <a:t>Van je afschrijven helpt – verbetert het lichamelijk en geestelijk welzijn.</a:t>
            </a:r>
          </a:p>
          <a:p>
            <a:endParaRPr lang="nl-NL" b="0" dirty="0"/>
          </a:p>
          <a:p>
            <a:endParaRPr lang="nl-NL" b="0" dirty="0"/>
          </a:p>
          <a:p>
            <a:r>
              <a:rPr lang="nl-NL" b="1" dirty="0"/>
              <a:t>Ontspanningsoefening 5 minuten</a:t>
            </a:r>
          </a:p>
          <a:p>
            <a:endParaRPr lang="nl-NL" b="0" dirty="0"/>
          </a:p>
          <a:p>
            <a:r>
              <a:rPr lang="nl-NL" b="0" dirty="0"/>
              <a:t>Deelnemers vragen om hun </a:t>
            </a:r>
            <a:r>
              <a:rPr lang="nl-NL" b="1" dirty="0"/>
              <a:t>geluid uit </a:t>
            </a:r>
            <a:r>
              <a:rPr lang="nl-NL" b="0" dirty="0"/>
              <a:t>te zetten tijdens de oefening. Hierdoor voorkom je achtergrond geluid. </a:t>
            </a:r>
          </a:p>
          <a:p>
            <a:endParaRPr lang="nl-NL" b="0" dirty="0"/>
          </a:p>
          <a:p>
            <a:r>
              <a:rPr lang="nl-NL" b="0" dirty="0"/>
              <a:t>Bij elke bijeenkomst besteden wij aandacht aan ons lichaam in de vorm van ontspannings- of ademhalingsoefeningen. </a:t>
            </a:r>
          </a:p>
          <a:p>
            <a:endParaRPr lang="nl-NL" b="0" dirty="0"/>
          </a:p>
          <a:p>
            <a:r>
              <a:rPr lang="nl-NL" b="0" dirty="0"/>
              <a:t>Verschillende manieren van oefeningen. </a:t>
            </a:r>
          </a:p>
          <a:p>
            <a:endParaRPr lang="nl-NL" b="0" dirty="0"/>
          </a:p>
          <a:p>
            <a:r>
              <a:rPr lang="nl-NL" b="1" dirty="0"/>
              <a:t>De ene oefening zal je meer aanspreken dan de andere</a:t>
            </a:r>
            <a:r>
              <a:rPr lang="nl-NL" b="0" dirty="0"/>
              <a:t>. Probeer elke week met de oefening mee te doen ook al spreek deze je in eerste instantie niet aan.</a:t>
            </a:r>
          </a:p>
          <a:p>
            <a:r>
              <a:rPr lang="nl-NL" b="0" dirty="0"/>
              <a:t> </a:t>
            </a:r>
          </a:p>
          <a:p>
            <a:r>
              <a:rPr lang="nl-NL" b="0" dirty="0"/>
              <a:t>Daarna kan je voor jezelf bekijken welke oefening </a:t>
            </a:r>
            <a:r>
              <a:rPr lang="nl-NL" b="1" dirty="0"/>
              <a:t>het beste bij jou past</a:t>
            </a:r>
            <a:r>
              <a:rPr lang="nl-NL" b="0" dirty="0"/>
              <a:t>. </a:t>
            </a:r>
          </a:p>
          <a:p>
            <a:endParaRPr lang="nl-NL" b="0" dirty="0"/>
          </a:p>
          <a:p>
            <a:r>
              <a:rPr lang="nl-NL" b="0" dirty="0"/>
              <a:t>Wij gaan deze bijeenkomst aandacht besteden aan de </a:t>
            </a:r>
            <a:r>
              <a:rPr lang="nl-NL" b="1" dirty="0"/>
              <a:t>buikademhaling.</a:t>
            </a:r>
          </a:p>
          <a:p>
            <a:endParaRPr lang="nl-NL" b="0" dirty="0"/>
          </a:p>
          <a:p>
            <a:r>
              <a:rPr lang="nl-NL" b="0" dirty="0"/>
              <a:t>Het beheersen van de buikademhaling zal je veel </a:t>
            </a:r>
            <a:r>
              <a:rPr lang="nl-NL" b="1" dirty="0"/>
              <a:t>voordeel opleveren </a:t>
            </a:r>
            <a:r>
              <a:rPr lang="nl-NL" b="0" dirty="0"/>
              <a:t>bij elke vorm van ontspanningsoefening. </a:t>
            </a:r>
          </a:p>
          <a:p>
            <a:endParaRPr lang="nl-NL" b="0" dirty="0"/>
          </a:p>
          <a:p>
            <a:r>
              <a:rPr lang="nl-NL" b="0" dirty="0"/>
              <a:t>Deze manier van ademen treedt op </a:t>
            </a:r>
            <a:r>
              <a:rPr lang="nl-NL" b="1" dirty="0"/>
              <a:t>tijdens de slaap</a:t>
            </a:r>
            <a:r>
              <a:rPr lang="nl-NL" b="0" dirty="0"/>
              <a:t>. Het is een natuurlijke manier van ademhalen.</a:t>
            </a:r>
          </a:p>
          <a:p>
            <a:endParaRPr lang="nl-NL" b="0" dirty="0"/>
          </a:p>
          <a:p>
            <a:r>
              <a:rPr lang="nl-NL" b="0" dirty="0"/>
              <a:t>Tijdens stressvolle situaties komt het vaak voor dat de </a:t>
            </a:r>
            <a:r>
              <a:rPr lang="nl-NL" b="1" dirty="0"/>
              <a:t>ademhaling hoog </a:t>
            </a:r>
            <a:r>
              <a:rPr lang="nl-NL" b="0" dirty="0"/>
              <a:t>zit. Misschien herken je dit. </a:t>
            </a:r>
          </a:p>
          <a:p>
            <a:endParaRPr lang="nl-NL" b="0" dirty="0"/>
          </a:p>
          <a:p>
            <a:r>
              <a:rPr lang="nl-NL" b="0" dirty="0"/>
              <a:t>Ik ga je nu </a:t>
            </a:r>
            <a:r>
              <a:rPr lang="nl-NL" b="1" dirty="0"/>
              <a:t>uitleggen</a:t>
            </a:r>
            <a:r>
              <a:rPr lang="nl-NL" b="0" dirty="0"/>
              <a:t> waar je op moet letten bij een goede buikademhaling. Daarna gaan we het samen proberen. </a:t>
            </a:r>
          </a:p>
          <a:p>
            <a:endParaRPr lang="nl-NL" b="0" dirty="0"/>
          </a:p>
          <a:p>
            <a:r>
              <a:rPr lang="nl-NL" b="1" dirty="0" err="1"/>
              <a:t>CBG’er</a:t>
            </a:r>
            <a:r>
              <a:rPr lang="nl-NL" b="1" dirty="0"/>
              <a:t>: Camera richten op buik…. Positie handen….. Neus inademen (3)…. Mond uitademen (5)….</a:t>
            </a:r>
          </a:p>
          <a:p>
            <a:endParaRPr lang="nl-NL" b="1" dirty="0"/>
          </a:p>
          <a:p>
            <a:r>
              <a:rPr lang="nl-NL" b="0" dirty="0"/>
              <a:t>Neem een prettige houding aan…. (optioneel) ogen sluiten.</a:t>
            </a:r>
          </a:p>
          <a:p>
            <a:endParaRPr lang="nl-NL" b="0" dirty="0"/>
          </a:p>
          <a:p>
            <a:r>
              <a:rPr lang="nl-NL" b="0" dirty="0"/>
              <a:t>Probeer na elke uitademing een korte pauze te nemen en </a:t>
            </a:r>
            <a:r>
              <a:rPr lang="nl-NL" b="1" dirty="0"/>
              <a:t>voel wat het met je doet</a:t>
            </a:r>
            <a:r>
              <a:rPr lang="nl-NL" b="0" dirty="0"/>
              <a:t>.</a:t>
            </a:r>
          </a:p>
          <a:p>
            <a:endParaRPr lang="nl-NL" b="0" dirty="0"/>
          </a:p>
          <a:p>
            <a:r>
              <a:rPr lang="nl-NL" b="0"/>
              <a:t>CBG’er </a:t>
            </a:r>
            <a:r>
              <a:rPr lang="nl-NL" b="0" dirty="0"/>
              <a:t>meetellen….. Eigen tempo</a:t>
            </a:r>
          </a:p>
          <a:p>
            <a:endParaRPr lang="nl-NL" b="0" dirty="0"/>
          </a:p>
          <a:p>
            <a:r>
              <a:rPr lang="nl-NL" b="0" dirty="0"/>
              <a:t>Rustig terugkomen in het hier en nu.</a:t>
            </a:r>
          </a:p>
          <a:p>
            <a:endParaRPr lang="nl-NL" b="0" dirty="0"/>
          </a:p>
          <a:p>
            <a:endParaRPr lang="nl-NL" b="0" dirty="0"/>
          </a:p>
          <a:p>
            <a:r>
              <a:rPr lang="nl-NL" b="1" dirty="0"/>
              <a:t>Afsluiting 5 minuten</a:t>
            </a:r>
          </a:p>
          <a:p>
            <a:r>
              <a:rPr lang="nl-NL" b="0" dirty="0"/>
              <a:t>Zijn er nog vragen?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D081E6-6872-B54D-B847-DD796F4FFD5D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1043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09CCA7-18B3-1C46-9782-ADD707D4B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EBBD52B-8B53-4B49-9526-ACDE08ACB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C5EB04-8844-D24B-A9BA-11F07B611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0A905C5-B97E-034C-8A75-74D7D1107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CFA7143-F39E-FD49-91C4-9B331C60C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159399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D67200-697A-C94A-8F16-83A5A7AA4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7ACA58D-AFE9-9B43-B463-AA2E542797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13DAA95-F41E-9A4C-948D-AB81DD0D75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967BB0-04A7-2042-847F-8BE6A5930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A01B2D-BD91-714A-B4F6-EFF563B67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08741828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F66598C-B010-F248-B68C-87FE0763F6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6330BAC9-D68D-E543-A6E0-75EC43B9B7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2C5140B-EF61-2C40-8974-7044B9F0D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4E4E172-A61D-F843-95B9-D81E6ED77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541DB05-D094-1648-88C3-55E758D7C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8597231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/>
          <p:nvPr/>
        </p:nvSpPr>
        <p:spPr>
          <a:xfrm>
            <a:off x="542867" y="542767"/>
            <a:ext cx="11106400" cy="5772400"/>
          </a:xfrm>
          <a:prstGeom prst="rect">
            <a:avLst/>
          </a:prstGeom>
          <a:solidFill>
            <a:srgbClr val="DEE9F2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1" name="Shape 221"/>
          <p:cNvSpPr/>
          <p:nvPr/>
        </p:nvSpPr>
        <p:spPr>
          <a:xfrm>
            <a:off x="1058933" y="104299"/>
            <a:ext cx="188800" cy="1888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2" name="Shape 222"/>
          <p:cNvSpPr/>
          <p:nvPr/>
        </p:nvSpPr>
        <p:spPr>
          <a:xfrm>
            <a:off x="-187200" y="200273"/>
            <a:ext cx="1463600" cy="14636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3" name="Shape 223"/>
          <p:cNvSpPr/>
          <p:nvPr/>
        </p:nvSpPr>
        <p:spPr>
          <a:xfrm>
            <a:off x="10772401" y="503501"/>
            <a:ext cx="1172400" cy="1172400"/>
          </a:xfrm>
          <a:prstGeom prst="ellipse">
            <a:avLst/>
          </a:prstGeom>
          <a:solidFill>
            <a:srgbClr val="FC406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4" name="Shape 224"/>
          <p:cNvSpPr/>
          <p:nvPr/>
        </p:nvSpPr>
        <p:spPr>
          <a:xfrm>
            <a:off x="928733" y="1223500"/>
            <a:ext cx="449200" cy="449200"/>
          </a:xfrm>
          <a:prstGeom prst="ellipse">
            <a:avLst/>
          </a:prstGeom>
          <a:solidFill>
            <a:srgbClr val="FC4540">
              <a:alpha val="7885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5" name="Shape 225"/>
          <p:cNvSpPr/>
          <p:nvPr/>
        </p:nvSpPr>
        <p:spPr>
          <a:xfrm>
            <a:off x="11899071" y="159175"/>
            <a:ext cx="390400" cy="390400"/>
          </a:xfrm>
          <a:prstGeom prst="ellipse">
            <a:avLst/>
          </a:prstGeom>
          <a:solidFill>
            <a:srgbClr val="FF9755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6" name="Shape 226"/>
          <p:cNvSpPr/>
          <p:nvPr/>
        </p:nvSpPr>
        <p:spPr>
          <a:xfrm>
            <a:off x="10299129" y="1022811"/>
            <a:ext cx="284000" cy="284000"/>
          </a:xfrm>
          <a:prstGeom prst="ellipse">
            <a:avLst/>
          </a:prstGeom>
          <a:solidFill>
            <a:srgbClr val="02BDC7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7" name="Shape 227"/>
          <p:cNvSpPr/>
          <p:nvPr/>
        </p:nvSpPr>
        <p:spPr>
          <a:xfrm>
            <a:off x="11898583" y="602588"/>
            <a:ext cx="125200" cy="1252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8" name="Shape 228"/>
          <p:cNvSpPr/>
          <p:nvPr/>
        </p:nvSpPr>
        <p:spPr>
          <a:xfrm>
            <a:off x="704879" y="-166299"/>
            <a:ext cx="284000" cy="284000"/>
          </a:xfrm>
          <a:prstGeom prst="ellipse">
            <a:avLst/>
          </a:prstGeom>
          <a:solidFill>
            <a:srgbClr val="FFB600"/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sp>
        <p:nvSpPr>
          <p:cNvPr id="229" name="Shape 229"/>
          <p:cNvSpPr/>
          <p:nvPr/>
        </p:nvSpPr>
        <p:spPr>
          <a:xfrm>
            <a:off x="11103717" y="834817"/>
            <a:ext cx="509659" cy="509659"/>
          </a:xfrm>
          <a:custGeom>
            <a:avLst/>
            <a:gdLst/>
            <a:ahLst/>
            <a:cxnLst/>
            <a:rect l="0" t="0" r="0" b="0"/>
            <a:pathLst>
              <a:path w="16027" h="16027" fill="none" extrusionOk="0">
                <a:moveTo>
                  <a:pt x="14029" y="4019"/>
                </a:moveTo>
                <a:lnTo>
                  <a:pt x="14029" y="4019"/>
                </a:lnTo>
                <a:lnTo>
                  <a:pt x="14200" y="3849"/>
                </a:lnTo>
                <a:lnTo>
                  <a:pt x="14395" y="3752"/>
                </a:lnTo>
                <a:lnTo>
                  <a:pt x="14614" y="3678"/>
                </a:lnTo>
                <a:lnTo>
                  <a:pt x="14809" y="3630"/>
                </a:lnTo>
                <a:lnTo>
                  <a:pt x="15028" y="3581"/>
                </a:lnTo>
                <a:lnTo>
                  <a:pt x="15247" y="3484"/>
                </a:lnTo>
                <a:lnTo>
                  <a:pt x="15442" y="3362"/>
                </a:lnTo>
                <a:lnTo>
                  <a:pt x="15661" y="3191"/>
                </a:lnTo>
                <a:lnTo>
                  <a:pt x="15661" y="3191"/>
                </a:lnTo>
                <a:lnTo>
                  <a:pt x="15832" y="2997"/>
                </a:lnTo>
                <a:lnTo>
                  <a:pt x="15929" y="2777"/>
                </a:lnTo>
                <a:lnTo>
                  <a:pt x="16002" y="2534"/>
                </a:lnTo>
                <a:lnTo>
                  <a:pt x="16026" y="2266"/>
                </a:lnTo>
                <a:lnTo>
                  <a:pt x="16026" y="2266"/>
                </a:lnTo>
                <a:lnTo>
                  <a:pt x="16002" y="2047"/>
                </a:lnTo>
                <a:lnTo>
                  <a:pt x="15978" y="1827"/>
                </a:lnTo>
                <a:lnTo>
                  <a:pt x="15905" y="1633"/>
                </a:lnTo>
                <a:lnTo>
                  <a:pt x="15807" y="1413"/>
                </a:lnTo>
                <a:lnTo>
                  <a:pt x="15710" y="1243"/>
                </a:lnTo>
                <a:lnTo>
                  <a:pt x="15588" y="1048"/>
                </a:lnTo>
                <a:lnTo>
                  <a:pt x="15466" y="878"/>
                </a:lnTo>
                <a:lnTo>
                  <a:pt x="15320" y="707"/>
                </a:lnTo>
                <a:lnTo>
                  <a:pt x="15320" y="707"/>
                </a:lnTo>
                <a:lnTo>
                  <a:pt x="15150" y="561"/>
                </a:lnTo>
                <a:lnTo>
                  <a:pt x="14979" y="439"/>
                </a:lnTo>
                <a:lnTo>
                  <a:pt x="14784" y="317"/>
                </a:lnTo>
                <a:lnTo>
                  <a:pt x="14590" y="196"/>
                </a:lnTo>
                <a:lnTo>
                  <a:pt x="14395" y="123"/>
                </a:lnTo>
                <a:lnTo>
                  <a:pt x="14175" y="50"/>
                </a:lnTo>
                <a:lnTo>
                  <a:pt x="13981" y="25"/>
                </a:lnTo>
                <a:lnTo>
                  <a:pt x="13761" y="1"/>
                </a:lnTo>
                <a:lnTo>
                  <a:pt x="13761" y="1"/>
                </a:lnTo>
                <a:lnTo>
                  <a:pt x="13494" y="25"/>
                </a:lnTo>
                <a:lnTo>
                  <a:pt x="13250" y="98"/>
                </a:lnTo>
                <a:lnTo>
                  <a:pt x="13031" y="196"/>
                </a:lnTo>
                <a:lnTo>
                  <a:pt x="12836" y="366"/>
                </a:lnTo>
                <a:lnTo>
                  <a:pt x="12836" y="366"/>
                </a:lnTo>
                <a:lnTo>
                  <a:pt x="12665" y="561"/>
                </a:lnTo>
                <a:lnTo>
                  <a:pt x="12544" y="780"/>
                </a:lnTo>
                <a:lnTo>
                  <a:pt x="12471" y="975"/>
                </a:lnTo>
                <a:lnTo>
                  <a:pt x="12422" y="1194"/>
                </a:lnTo>
                <a:lnTo>
                  <a:pt x="12349" y="1413"/>
                </a:lnTo>
                <a:lnTo>
                  <a:pt x="12276" y="1608"/>
                </a:lnTo>
                <a:lnTo>
                  <a:pt x="12178" y="1827"/>
                </a:lnTo>
                <a:lnTo>
                  <a:pt x="12008" y="1998"/>
                </a:lnTo>
                <a:lnTo>
                  <a:pt x="12008" y="1998"/>
                </a:lnTo>
                <a:lnTo>
                  <a:pt x="11740" y="2266"/>
                </a:lnTo>
                <a:lnTo>
                  <a:pt x="11496" y="2436"/>
                </a:lnTo>
                <a:lnTo>
                  <a:pt x="11277" y="2534"/>
                </a:lnTo>
                <a:lnTo>
                  <a:pt x="11082" y="2582"/>
                </a:lnTo>
                <a:lnTo>
                  <a:pt x="10888" y="2582"/>
                </a:lnTo>
                <a:lnTo>
                  <a:pt x="10717" y="2534"/>
                </a:lnTo>
                <a:lnTo>
                  <a:pt x="10547" y="2412"/>
                </a:lnTo>
                <a:lnTo>
                  <a:pt x="10376" y="2290"/>
                </a:lnTo>
                <a:lnTo>
                  <a:pt x="10206" y="2095"/>
                </a:lnTo>
                <a:lnTo>
                  <a:pt x="10035" y="1901"/>
                </a:lnTo>
                <a:lnTo>
                  <a:pt x="9670" y="1413"/>
                </a:lnTo>
                <a:lnTo>
                  <a:pt x="9231" y="878"/>
                </a:lnTo>
                <a:lnTo>
                  <a:pt x="8988" y="585"/>
                </a:lnTo>
                <a:lnTo>
                  <a:pt x="8720" y="293"/>
                </a:lnTo>
                <a:lnTo>
                  <a:pt x="8720" y="293"/>
                </a:lnTo>
                <a:lnTo>
                  <a:pt x="8574" y="171"/>
                </a:lnTo>
                <a:lnTo>
                  <a:pt x="8379" y="74"/>
                </a:lnTo>
                <a:lnTo>
                  <a:pt x="8209" y="25"/>
                </a:lnTo>
                <a:lnTo>
                  <a:pt x="8014" y="1"/>
                </a:lnTo>
                <a:lnTo>
                  <a:pt x="8014" y="1"/>
                </a:lnTo>
                <a:lnTo>
                  <a:pt x="7916" y="25"/>
                </a:lnTo>
                <a:lnTo>
                  <a:pt x="7770" y="98"/>
                </a:lnTo>
                <a:lnTo>
                  <a:pt x="7307" y="366"/>
                </a:lnTo>
                <a:lnTo>
                  <a:pt x="7039" y="537"/>
                </a:lnTo>
                <a:lnTo>
                  <a:pt x="6747" y="756"/>
                </a:lnTo>
                <a:lnTo>
                  <a:pt x="6431" y="975"/>
                </a:lnTo>
                <a:lnTo>
                  <a:pt x="6138" y="1243"/>
                </a:lnTo>
                <a:lnTo>
                  <a:pt x="5870" y="1511"/>
                </a:lnTo>
                <a:lnTo>
                  <a:pt x="5627" y="1803"/>
                </a:lnTo>
                <a:lnTo>
                  <a:pt x="5432" y="2095"/>
                </a:lnTo>
                <a:lnTo>
                  <a:pt x="5359" y="2242"/>
                </a:lnTo>
                <a:lnTo>
                  <a:pt x="5310" y="2412"/>
                </a:lnTo>
                <a:lnTo>
                  <a:pt x="5262" y="2558"/>
                </a:lnTo>
                <a:lnTo>
                  <a:pt x="5237" y="2704"/>
                </a:lnTo>
                <a:lnTo>
                  <a:pt x="5237" y="2850"/>
                </a:lnTo>
                <a:lnTo>
                  <a:pt x="5262" y="3021"/>
                </a:lnTo>
                <a:lnTo>
                  <a:pt x="5310" y="3167"/>
                </a:lnTo>
                <a:lnTo>
                  <a:pt x="5383" y="3313"/>
                </a:lnTo>
                <a:lnTo>
                  <a:pt x="5481" y="3459"/>
                </a:lnTo>
                <a:lnTo>
                  <a:pt x="5603" y="3605"/>
                </a:lnTo>
                <a:lnTo>
                  <a:pt x="5603" y="3605"/>
                </a:lnTo>
                <a:lnTo>
                  <a:pt x="5797" y="3752"/>
                </a:lnTo>
                <a:lnTo>
                  <a:pt x="5992" y="3849"/>
                </a:lnTo>
                <a:lnTo>
                  <a:pt x="6187" y="3946"/>
                </a:lnTo>
                <a:lnTo>
                  <a:pt x="6406" y="3995"/>
                </a:lnTo>
                <a:lnTo>
                  <a:pt x="6625" y="4044"/>
                </a:lnTo>
                <a:lnTo>
                  <a:pt x="6845" y="4141"/>
                </a:lnTo>
                <a:lnTo>
                  <a:pt x="7039" y="4239"/>
                </a:lnTo>
                <a:lnTo>
                  <a:pt x="7234" y="4409"/>
                </a:lnTo>
                <a:lnTo>
                  <a:pt x="7234" y="4409"/>
                </a:lnTo>
                <a:lnTo>
                  <a:pt x="7405" y="4604"/>
                </a:lnTo>
                <a:lnTo>
                  <a:pt x="7502" y="4823"/>
                </a:lnTo>
                <a:lnTo>
                  <a:pt x="7575" y="5067"/>
                </a:lnTo>
                <a:lnTo>
                  <a:pt x="7600" y="5359"/>
                </a:lnTo>
                <a:lnTo>
                  <a:pt x="7600" y="5359"/>
                </a:lnTo>
                <a:lnTo>
                  <a:pt x="7575" y="5554"/>
                </a:lnTo>
                <a:lnTo>
                  <a:pt x="7551" y="5773"/>
                </a:lnTo>
                <a:lnTo>
                  <a:pt x="7478" y="5968"/>
                </a:lnTo>
                <a:lnTo>
                  <a:pt x="7405" y="6163"/>
                </a:lnTo>
                <a:lnTo>
                  <a:pt x="7307" y="6357"/>
                </a:lnTo>
                <a:lnTo>
                  <a:pt x="7186" y="6552"/>
                </a:lnTo>
                <a:lnTo>
                  <a:pt x="7039" y="6723"/>
                </a:lnTo>
                <a:lnTo>
                  <a:pt x="6893" y="6893"/>
                </a:lnTo>
                <a:lnTo>
                  <a:pt x="6893" y="6893"/>
                </a:lnTo>
                <a:lnTo>
                  <a:pt x="6723" y="7039"/>
                </a:lnTo>
                <a:lnTo>
                  <a:pt x="6552" y="7186"/>
                </a:lnTo>
                <a:lnTo>
                  <a:pt x="6382" y="7283"/>
                </a:lnTo>
                <a:lnTo>
                  <a:pt x="6187" y="7405"/>
                </a:lnTo>
                <a:lnTo>
                  <a:pt x="5992" y="7478"/>
                </a:lnTo>
                <a:lnTo>
                  <a:pt x="5773" y="7551"/>
                </a:lnTo>
                <a:lnTo>
                  <a:pt x="5554" y="7575"/>
                </a:lnTo>
                <a:lnTo>
                  <a:pt x="5359" y="7600"/>
                </a:lnTo>
                <a:lnTo>
                  <a:pt x="5359" y="7600"/>
                </a:lnTo>
                <a:lnTo>
                  <a:pt x="5091" y="7575"/>
                </a:lnTo>
                <a:lnTo>
                  <a:pt x="4848" y="7502"/>
                </a:lnTo>
                <a:lnTo>
                  <a:pt x="4604" y="7405"/>
                </a:lnTo>
                <a:lnTo>
                  <a:pt x="4409" y="7234"/>
                </a:lnTo>
                <a:lnTo>
                  <a:pt x="4409" y="7234"/>
                </a:lnTo>
                <a:lnTo>
                  <a:pt x="4239" y="7039"/>
                </a:lnTo>
                <a:lnTo>
                  <a:pt x="4117" y="6820"/>
                </a:lnTo>
                <a:lnTo>
                  <a:pt x="4044" y="6601"/>
                </a:lnTo>
                <a:lnTo>
                  <a:pt x="3971" y="6382"/>
                </a:lnTo>
                <a:lnTo>
                  <a:pt x="3922" y="6187"/>
                </a:lnTo>
                <a:lnTo>
                  <a:pt x="3849" y="5992"/>
                </a:lnTo>
                <a:lnTo>
                  <a:pt x="3752" y="5797"/>
                </a:lnTo>
                <a:lnTo>
                  <a:pt x="3605" y="5602"/>
                </a:lnTo>
                <a:lnTo>
                  <a:pt x="3605" y="5602"/>
                </a:lnTo>
                <a:lnTo>
                  <a:pt x="3459" y="5481"/>
                </a:lnTo>
                <a:lnTo>
                  <a:pt x="3313" y="5383"/>
                </a:lnTo>
                <a:lnTo>
                  <a:pt x="3167" y="5310"/>
                </a:lnTo>
                <a:lnTo>
                  <a:pt x="3021" y="5262"/>
                </a:lnTo>
                <a:lnTo>
                  <a:pt x="2850" y="5237"/>
                </a:lnTo>
                <a:lnTo>
                  <a:pt x="2704" y="5237"/>
                </a:lnTo>
                <a:lnTo>
                  <a:pt x="2558" y="5262"/>
                </a:lnTo>
                <a:lnTo>
                  <a:pt x="2412" y="5310"/>
                </a:lnTo>
                <a:lnTo>
                  <a:pt x="2242" y="5359"/>
                </a:lnTo>
                <a:lnTo>
                  <a:pt x="2095" y="5432"/>
                </a:lnTo>
                <a:lnTo>
                  <a:pt x="1803" y="5627"/>
                </a:lnTo>
                <a:lnTo>
                  <a:pt x="1511" y="5870"/>
                </a:lnTo>
                <a:lnTo>
                  <a:pt x="1243" y="6138"/>
                </a:lnTo>
                <a:lnTo>
                  <a:pt x="975" y="6431"/>
                </a:lnTo>
                <a:lnTo>
                  <a:pt x="756" y="6747"/>
                </a:lnTo>
                <a:lnTo>
                  <a:pt x="537" y="7039"/>
                </a:lnTo>
                <a:lnTo>
                  <a:pt x="366" y="7307"/>
                </a:lnTo>
                <a:lnTo>
                  <a:pt x="98" y="7770"/>
                </a:lnTo>
                <a:lnTo>
                  <a:pt x="25" y="7916"/>
                </a:lnTo>
                <a:lnTo>
                  <a:pt x="1" y="8014"/>
                </a:lnTo>
                <a:lnTo>
                  <a:pt x="1" y="8014"/>
                </a:lnTo>
                <a:lnTo>
                  <a:pt x="25" y="8208"/>
                </a:lnTo>
                <a:lnTo>
                  <a:pt x="74" y="8379"/>
                </a:lnTo>
                <a:lnTo>
                  <a:pt x="171" y="8574"/>
                </a:lnTo>
                <a:lnTo>
                  <a:pt x="293" y="8720"/>
                </a:lnTo>
                <a:lnTo>
                  <a:pt x="293" y="8720"/>
                </a:lnTo>
                <a:lnTo>
                  <a:pt x="585" y="8988"/>
                </a:lnTo>
                <a:lnTo>
                  <a:pt x="878" y="9231"/>
                </a:lnTo>
                <a:lnTo>
                  <a:pt x="1413" y="9670"/>
                </a:lnTo>
                <a:lnTo>
                  <a:pt x="1901" y="10035"/>
                </a:lnTo>
                <a:lnTo>
                  <a:pt x="2095" y="10206"/>
                </a:lnTo>
                <a:lnTo>
                  <a:pt x="2290" y="10376"/>
                </a:lnTo>
                <a:lnTo>
                  <a:pt x="2412" y="10547"/>
                </a:lnTo>
                <a:lnTo>
                  <a:pt x="2534" y="10717"/>
                </a:lnTo>
                <a:lnTo>
                  <a:pt x="2583" y="10888"/>
                </a:lnTo>
                <a:lnTo>
                  <a:pt x="2583" y="11082"/>
                </a:lnTo>
                <a:lnTo>
                  <a:pt x="2534" y="11277"/>
                </a:lnTo>
                <a:lnTo>
                  <a:pt x="2436" y="11496"/>
                </a:lnTo>
                <a:lnTo>
                  <a:pt x="2266" y="11740"/>
                </a:lnTo>
                <a:lnTo>
                  <a:pt x="1998" y="12008"/>
                </a:lnTo>
                <a:lnTo>
                  <a:pt x="1998" y="12008"/>
                </a:lnTo>
                <a:lnTo>
                  <a:pt x="1828" y="12178"/>
                </a:lnTo>
                <a:lnTo>
                  <a:pt x="1633" y="12276"/>
                </a:lnTo>
                <a:lnTo>
                  <a:pt x="1413" y="12349"/>
                </a:lnTo>
                <a:lnTo>
                  <a:pt x="1219" y="12398"/>
                </a:lnTo>
                <a:lnTo>
                  <a:pt x="999" y="12446"/>
                </a:lnTo>
                <a:lnTo>
                  <a:pt x="780" y="12544"/>
                </a:lnTo>
                <a:lnTo>
                  <a:pt x="585" y="12665"/>
                </a:lnTo>
                <a:lnTo>
                  <a:pt x="366" y="12836"/>
                </a:lnTo>
                <a:lnTo>
                  <a:pt x="366" y="12836"/>
                </a:lnTo>
                <a:lnTo>
                  <a:pt x="196" y="13031"/>
                </a:lnTo>
                <a:lnTo>
                  <a:pt x="98" y="13250"/>
                </a:lnTo>
                <a:lnTo>
                  <a:pt x="25" y="13493"/>
                </a:lnTo>
                <a:lnTo>
                  <a:pt x="1" y="13761"/>
                </a:lnTo>
                <a:lnTo>
                  <a:pt x="1" y="13761"/>
                </a:lnTo>
                <a:lnTo>
                  <a:pt x="25" y="13981"/>
                </a:lnTo>
                <a:lnTo>
                  <a:pt x="50" y="14200"/>
                </a:lnTo>
                <a:lnTo>
                  <a:pt x="123" y="14395"/>
                </a:lnTo>
                <a:lnTo>
                  <a:pt x="220" y="14614"/>
                </a:lnTo>
                <a:lnTo>
                  <a:pt x="318" y="14784"/>
                </a:lnTo>
                <a:lnTo>
                  <a:pt x="439" y="14979"/>
                </a:lnTo>
                <a:lnTo>
                  <a:pt x="561" y="15150"/>
                </a:lnTo>
                <a:lnTo>
                  <a:pt x="707" y="15320"/>
                </a:lnTo>
                <a:lnTo>
                  <a:pt x="707" y="15320"/>
                </a:lnTo>
                <a:lnTo>
                  <a:pt x="878" y="15466"/>
                </a:lnTo>
                <a:lnTo>
                  <a:pt x="1048" y="15588"/>
                </a:lnTo>
                <a:lnTo>
                  <a:pt x="1243" y="15710"/>
                </a:lnTo>
                <a:lnTo>
                  <a:pt x="1438" y="15832"/>
                </a:lnTo>
                <a:lnTo>
                  <a:pt x="1633" y="15905"/>
                </a:lnTo>
                <a:lnTo>
                  <a:pt x="1852" y="15978"/>
                </a:lnTo>
                <a:lnTo>
                  <a:pt x="2047" y="16002"/>
                </a:lnTo>
                <a:lnTo>
                  <a:pt x="2266" y="16026"/>
                </a:lnTo>
                <a:lnTo>
                  <a:pt x="2266" y="16026"/>
                </a:lnTo>
                <a:lnTo>
                  <a:pt x="2534" y="16002"/>
                </a:lnTo>
                <a:lnTo>
                  <a:pt x="2777" y="15929"/>
                </a:lnTo>
                <a:lnTo>
                  <a:pt x="2997" y="15832"/>
                </a:lnTo>
                <a:lnTo>
                  <a:pt x="3191" y="15661"/>
                </a:lnTo>
                <a:lnTo>
                  <a:pt x="3191" y="15661"/>
                </a:lnTo>
                <a:lnTo>
                  <a:pt x="3362" y="15466"/>
                </a:lnTo>
                <a:lnTo>
                  <a:pt x="3484" y="15247"/>
                </a:lnTo>
                <a:lnTo>
                  <a:pt x="3557" y="15052"/>
                </a:lnTo>
                <a:lnTo>
                  <a:pt x="3605" y="14833"/>
                </a:lnTo>
                <a:lnTo>
                  <a:pt x="3679" y="14614"/>
                </a:lnTo>
                <a:lnTo>
                  <a:pt x="3752" y="14419"/>
                </a:lnTo>
                <a:lnTo>
                  <a:pt x="3849" y="14200"/>
                </a:lnTo>
                <a:lnTo>
                  <a:pt x="4019" y="14029"/>
                </a:lnTo>
                <a:lnTo>
                  <a:pt x="4019" y="14029"/>
                </a:lnTo>
                <a:lnTo>
                  <a:pt x="4287" y="13786"/>
                </a:lnTo>
                <a:lnTo>
                  <a:pt x="4531" y="13591"/>
                </a:lnTo>
                <a:lnTo>
                  <a:pt x="4750" y="13493"/>
                </a:lnTo>
                <a:lnTo>
                  <a:pt x="4945" y="13445"/>
                </a:lnTo>
                <a:lnTo>
                  <a:pt x="5140" y="13445"/>
                </a:lnTo>
                <a:lnTo>
                  <a:pt x="5310" y="13493"/>
                </a:lnTo>
                <a:lnTo>
                  <a:pt x="5481" y="13615"/>
                </a:lnTo>
                <a:lnTo>
                  <a:pt x="5651" y="13737"/>
                </a:lnTo>
                <a:lnTo>
                  <a:pt x="5822" y="13932"/>
                </a:lnTo>
                <a:lnTo>
                  <a:pt x="5992" y="14127"/>
                </a:lnTo>
                <a:lnTo>
                  <a:pt x="6358" y="14614"/>
                </a:lnTo>
                <a:lnTo>
                  <a:pt x="6796" y="15150"/>
                </a:lnTo>
                <a:lnTo>
                  <a:pt x="7039" y="15442"/>
                </a:lnTo>
                <a:lnTo>
                  <a:pt x="7307" y="15734"/>
                </a:lnTo>
                <a:lnTo>
                  <a:pt x="7307" y="15734"/>
                </a:lnTo>
                <a:lnTo>
                  <a:pt x="7454" y="15856"/>
                </a:lnTo>
                <a:lnTo>
                  <a:pt x="7648" y="15953"/>
                </a:lnTo>
                <a:lnTo>
                  <a:pt x="7819" y="16002"/>
                </a:lnTo>
                <a:lnTo>
                  <a:pt x="8014" y="16026"/>
                </a:lnTo>
                <a:lnTo>
                  <a:pt x="8014" y="16026"/>
                </a:lnTo>
                <a:lnTo>
                  <a:pt x="8111" y="16002"/>
                </a:lnTo>
                <a:lnTo>
                  <a:pt x="8257" y="15929"/>
                </a:lnTo>
                <a:lnTo>
                  <a:pt x="8720" y="15661"/>
                </a:lnTo>
                <a:lnTo>
                  <a:pt x="8988" y="15491"/>
                </a:lnTo>
                <a:lnTo>
                  <a:pt x="9280" y="15271"/>
                </a:lnTo>
                <a:lnTo>
                  <a:pt x="9597" y="15052"/>
                </a:lnTo>
                <a:lnTo>
                  <a:pt x="9889" y="14784"/>
                </a:lnTo>
                <a:lnTo>
                  <a:pt x="10157" y="14516"/>
                </a:lnTo>
                <a:lnTo>
                  <a:pt x="10400" y="14224"/>
                </a:lnTo>
                <a:lnTo>
                  <a:pt x="10595" y="13932"/>
                </a:lnTo>
                <a:lnTo>
                  <a:pt x="10668" y="13786"/>
                </a:lnTo>
                <a:lnTo>
                  <a:pt x="10717" y="13615"/>
                </a:lnTo>
                <a:lnTo>
                  <a:pt x="10766" y="13469"/>
                </a:lnTo>
                <a:lnTo>
                  <a:pt x="10790" y="13323"/>
                </a:lnTo>
                <a:lnTo>
                  <a:pt x="10790" y="13177"/>
                </a:lnTo>
                <a:lnTo>
                  <a:pt x="10766" y="13006"/>
                </a:lnTo>
                <a:lnTo>
                  <a:pt x="10717" y="12860"/>
                </a:lnTo>
                <a:lnTo>
                  <a:pt x="10644" y="12714"/>
                </a:lnTo>
                <a:lnTo>
                  <a:pt x="10547" y="12568"/>
                </a:lnTo>
                <a:lnTo>
                  <a:pt x="10425" y="12422"/>
                </a:lnTo>
                <a:lnTo>
                  <a:pt x="10425" y="12422"/>
                </a:lnTo>
                <a:lnTo>
                  <a:pt x="10230" y="12276"/>
                </a:lnTo>
                <a:lnTo>
                  <a:pt x="10035" y="12178"/>
                </a:lnTo>
                <a:lnTo>
                  <a:pt x="9840" y="12105"/>
                </a:lnTo>
                <a:lnTo>
                  <a:pt x="9621" y="12032"/>
                </a:lnTo>
                <a:lnTo>
                  <a:pt x="9402" y="11983"/>
                </a:lnTo>
                <a:lnTo>
                  <a:pt x="9183" y="11886"/>
                </a:lnTo>
                <a:lnTo>
                  <a:pt x="8988" y="11789"/>
                </a:lnTo>
                <a:lnTo>
                  <a:pt x="8793" y="11618"/>
                </a:lnTo>
                <a:lnTo>
                  <a:pt x="8793" y="11618"/>
                </a:lnTo>
                <a:lnTo>
                  <a:pt x="8623" y="11423"/>
                </a:lnTo>
                <a:lnTo>
                  <a:pt x="8525" y="11204"/>
                </a:lnTo>
                <a:lnTo>
                  <a:pt x="8452" y="10961"/>
                </a:lnTo>
                <a:lnTo>
                  <a:pt x="8428" y="10668"/>
                </a:lnTo>
                <a:lnTo>
                  <a:pt x="8428" y="10668"/>
                </a:lnTo>
                <a:lnTo>
                  <a:pt x="8452" y="10473"/>
                </a:lnTo>
                <a:lnTo>
                  <a:pt x="8476" y="10254"/>
                </a:lnTo>
                <a:lnTo>
                  <a:pt x="8549" y="10059"/>
                </a:lnTo>
                <a:lnTo>
                  <a:pt x="8623" y="9865"/>
                </a:lnTo>
                <a:lnTo>
                  <a:pt x="8720" y="9670"/>
                </a:lnTo>
                <a:lnTo>
                  <a:pt x="8842" y="9475"/>
                </a:lnTo>
                <a:lnTo>
                  <a:pt x="8988" y="9304"/>
                </a:lnTo>
                <a:lnTo>
                  <a:pt x="9134" y="9134"/>
                </a:lnTo>
                <a:lnTo>
                  <a:pt x="9134" y="9134"/>
                </a:lnTo>
                <a:lnTo>
                  <a:pt x="9304" y="8988"/>
                </a:lnTo>
                <a:lnTo>
                  <a:pt x="9475" y="8866"/>
                </a:lnTo>
                <a:lnTo>
                  <a:pt x="9645" y="8744"/>
                </a:lnTo>
                <a:lnTo>
                  <a:pt x="9840" y="8622"/>
                </a:lnTo>
                <a:lnTo>
                  <a:pt x="10035" y="8549"/>
                </a:lnTo>
                <a:lnTo>
                  <a:pt x="10254" y="8476"/>
                </a:lnTo>
                <a:lnTo>
                  <a:pt x="10474" y="8452"/>
                </a:lnTo>
                <a:lnTo>
                  <a:pt x="10668" y="8428"/>
                </a:lnTo>
                <a:lnTo>
                  <a:pt x="10668" y="8428"/>
                </a:lnTo>
                <a:lnTo>
                  <a:pt x="10936" y="8452"/>
                </a:lnTo>
                <a:lnTo>
                  <a:pt x="11180" y="8525"/>
                </a:lnTo>
                <a:lnTo>
                  <a:pt x="11423" y="8622"/>
                </a:lnTo>
                <a:lnTo>
                  <a:pt x="11618" y="8793"/>
                </a:lnTo>
                <a:lnTo>
                  <a:pt x="11618" y="8793"/>
                </a:lnTo>
                <a:lnTo>
                  <a:pt x="11789" y="8988"/>
                </a:lnTo>
                <a:lnTo>
                  <a:pt x="11910" y="9207"/>
                </a:lnTo>
                <a:lnTo>
                  <a:pt x="11984" y="9426"/>
                </a:lnTo>
                <a:lnTo>
                  <a:pt x="12057" y="9645"/>
                </a:lnTo>
                <a:lnTo>
                  <a:pt x="12105" y="9840"/>
                </a:lnTo>
                <a:lnTo>
                  <a:pt x="12178" y="10035"/>
                </a:lnTo>
                <a:lnTo>
                  <a:pt x="12276" y="10230"/>
                </a:lnTo>
                <a:lnTo>
                  <a:pt x="12422" y="10425"/>
                </a:lnTo>
                <a:lnTo>
                  <a:pt x="12422" y="10425"/>
                </a:lnTo>
                <a:lnTo>
                  <a:pt x="12568" y="10547"/>
                </a:lnTo>
                <a:lnTo>
                  <a:pt x="12714" y="10644"/>
                </a:lnTo>
                <a:lnTo>
                  <a:pt x="12860" y="10717"/>
                </a:lnTo>
                <a:lnTo>
                  <a:pt x="13006" y="10766"/>
                </a:lnTo>
                <a:lnTo>
                  <a:pt x="13177" y="10790"/>
                </a:lnTo>
                <a:lnTo>
                  <a:pt x="13323" y="10790"/>
                </a:lnTo>
                <a:lnTo>
                  <a:pt x="13469" y="10766"/>
                </a:lnTo>
                <a:lnTo>
                  <a:pt x="13615" y="10717"/>
                </a:lnTo>
                <a:lnTo>
                  <a:pt x="13786" y="10668"/>
                </a:lnTo>
                <a:lnTo>
                  <a:pt x="13932" y="10595"/>
                </a:lnTo>
                <a:lnTo>
                  <a:pt x="14224" y="10400"/>
                </a:lnTo>
                <a:lnTo>
                  <a:pt x="14516" y="10157"/>
                </a:lnTo>
                <a:lnTo>
                  <a:pt x="14784" y="9889"/>
                </a:lnTo>
                <a:lnTo>
                  <a:pt x="15052" y="9597"/>
                </a:lnTo>
                <a:lnTo>
                  <a:pt x="15271" y="9280"/>
                </a:lnTo>
                <a:lnTo>
                  <a:pt x="15491" y="8988"/>
                </a:lnTo>
                <a:lnTo>
                  <a:pt x="15661" y="8720"/>
                </a:lnTo>
                <a:lnTo>
                  <a:pt x="15929" y="8257"/>
                </a:lnTo>
                <a:lnTo>
                  <a:pt x="16002" y="8111"/>
                </a:lnTo>
                <a:lnTo>
                  <a:pt x="16026" y="8014"/>
                </a:lnTo>
                <a:lnTo>
                  <a:pt x="16026" y="8014"/>
                </a:lnTo>
                <a:lnTo>
                  <a:pt x="16002" y="7819"/>
                </a:lnTo>
                <a:lnTo>
                  <a:pt x="15953" y="7648"/>
                </a:lnTo>
                <a:lnTo>
                  <a:pt x="15856" y="7453"/>
                </a:lnTo>
                <a:lnTo>
                  <a:pt x="15734" y="7307"/>
                </a:lnTo>
                <a:lnTo>
                  <a:pt x="15734" y="7307"/>
                </a:lnTo>
                <a:lnTo>
                  <a:pt x="15442" y="7039"/>
                </a:lnTo>
                <a:lnTo>
                  <a:pt x="15150" y="6796"/>
                </a:lnTo>
                <a:lnTo>
                  <a:pt x="14614" y="6357"/>
                </a:lnTo>
                <a:lnTo>
                  <a:pt x="14127" y="5992"/>
                </a:lnTo>
                <a:lnTo>
                  <a:pt x="13932" y="5822"/>
                </a:lnTo>
                <a:lnTo>
                  <a:pt x="13737" y="5651"/>
                </a:lnTo>
                <a:lnTo>
                  <a:pt x="13615" y="5481"/>
                </a:lnTo>
                <a:lnTo>
                  <a:pt x="13494" y="5310"/>
                </a:lnTo>
                <a:lnTo>
                  <a:pt x="13445" y="5140"/>
                </a:lnTo>
                <a:lnTo>
                  <a:pt x="13445" y="4945"/>
                </a:lnTo>
                <a:lnTo>
                  <a:pt x="13494" y="4750"/>
                </a:lnTo>
                <a:lnTo>
                  <a:pt x="13591" y="4531"/>
                </a:lnTo>
                <a:lnTo>
                  <a:pt x="13761" y="4287"/>
                </a:lnTo>
                <a:lnTo>
                  <a:pt x="14029" y="4019"/>
                </a:lnTo>
                <a:lnTo>
                  <a:pt x="14029" y="4019"/>
                </a:lnTo>
                <a:close/>
              </a:path>
            </a:pathLst>
          </a:custGeom>
          <a:noFill/>
          <a:ln w="12175" cap="rnd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0" name="Shape 230"/>
          <p:cNvGrpSpPr/>
          <p:nvPr/>
        </p:nvGrpSpPr>
        <p:grpSpPr>
          <a:xfrm>
            <a:off x="205367" y="585206"/>
            <a:ext cx="678468" cy="638281"/>
            <a:chOff x="5972700" y="2330200"/>
            <a:chExt cx="411625" cy="387275"/>
          </a:xfrm>
        </p:grpSpPr>
        <p:sp>
          <p:nvSpPr>
            <p:cNvPr id="231" name="Shape 231"/>
            <p:cNvSpPr/>
            <p:nvPr/>
          </p:nvSpPr>
          <p:spPr>
            <a:xfrm>
              <a:off x="5972700" y="2476950"/>
              <a:ext cx="98050" cy="219825"/>
            </a:xfrm>
            <a:custGeom>
              <a:avLst/>
              <a:gdLst/>
              <a:ahLst/>
              <a:cxnLst/>
              <a:rect l="0" t="0" r="0" b="0"/>
              <a:pathLst>
                <a:path w="3922" h="8793" fill="none" extrusionOk="0">
                  <a:moveTo>
                    <a:pt x="0" y="0"/>
                  </a:moveTo>
                  <a:lnTo>
                    <a:pt x="0" y="8792"/>
                  </a:lnTo>
                  <a:lnTo>
                    <a:pt x="3921" y="8792"/>
                  </a:lnTo>
                  <a:lnTo>
                    <a:pt x="3921" y="0"/>
                  </a:lnTo>
                  <a:lnTo>
                    <a:pt x="0" y="0"/>
                  </a:lnTo>
                  <a:close/>
                  <a:moveTo>
                    <a:pt x="2411" y="2411"/>
                  </a:moveTo>
                  <a:lnTo>
                    <a:pt x="2411" y="2411"/>
                  </a:lnTo>
                  <a:lnTo>
                    <a:pt x="2265" y="2387"/>
                  </a:lnTo>
                  <a:lnTo>
                    <a:pt x="2143" y="2363"/>
                  </a:lnTo>
                  <a:lnTo>
                    <a:pt x="2022" y="2290"/>
                  </a:lnTo>
                  <a:lnTo>
                    <a:pt x="1924" y="2216"/>
                  </a:lnTo>
                  <a:lnTo>
                    <a:pt x="1827" y="2095"/>
                  </a:lnTo>
                  <a:lnTo>
                    <a:pt x="1754" y="1973"/>
                  </a:lnTo>
                  <a:lnTo>
                    <a:pt x="1729" y="1851"/>
                  </a:lnTo>
                  <a:lnTo>
                    <a:pt x="1705" y="1705"/>
                  </a:lnTo>
                  <a:lnTo>
                    <a:pt x="1705" y="1705"/>
                  </a:lnTo>
                  <a:lnTo>
                    <a:pt x="1729" y="1559"/>
                  </a:lnTo>
                  <a:lnTo>
                    <a:pt x="1754" y="1437"/>
                  </a:lnTo>
                  <a:lnTo>
                    <a:pt x="1827" y="1315"/>
                  </a:lnTo>
                  <a:lnTo>
                    <a:pt x="1924" y="1218"/>
                  </a:lnTo>
                  <a:lnTo>
                    <a:pt x="2022" y="1120"/>
                  </a:lnTo>
                  <a:lnTo>
                    <a:pt x="2143" y="1072"/>
                  </a:lnTo>
                  <a:lnTo>
                    <a:pt x="2265" y="1023"/>
                  </a:lnTo>
                  <a:lnTo>
                    <a:pt x="2411" y="999"/>
                  </a:lnTo>
                  <a:lnTo>
                    <a:pt x="2411" y="999"/>
                  </a:lnTo>
                  <a:lnTo>
                    <a:pt x="2557" y="1023"/>
                  </a:lnTo>
                  <a:lnTo>
                    <a:pt x="2679" y="1072"/>
                  </a:lnTo>
                  <a:lnTo>
                    <a:pt x="2801" y="1120"/>
                  </a:lnTo>
                  <a:lnTo>
                    <a:pt x="2898" y="1218"/>
                  </a:lnTo>
                  <a:lnTo>
                    <a:pt x="2996" y="1315"/>
                  </a:lnTo>
                  <a:lnTo>
                    <a:pt x="3069" y="1437"/>
                  </a:lnTo>
                  <a:lnTo>
                    <a:pt x="3093" y="1559"/>
                  </a:lnTo>
                  <a:lnTo>
                    <a:pt x="3118" y="1705"/>
                  </a:lnTo>
                  <a:lnTo>
                    <a:pt x="3118" y="1705"/>
                  </a:lnTo>
                  <a:lnTo>
                    <a:pt x="3093" y="1851"/>
                  </a:lnTo>
                  <a:lnTo>
                    <a:pt x="3069" y="1973"/>
                  </a:lnTo>
                  <a:lnTo>
                    <a:pt x="2996" y="2095"/>
                  </a:lnTo>
                  <a:lnTo>
                    <a:pt x="2898" y="2216"/>
                  </a:lnTo>
                  <a:lnTo>
                    <a:pt x="2801" y="2290"/>
                  </a:lnTo>
                  <a:lnTo>
                    <a:pt x="2679" y="2363"/>
                  </a:lnTo>
                  <a:lnTo>
                    <a:pt x="2557" y="2387"/>
                  </a:lnTo>
                  <a:lnTo>
                    <a:pt x="2411" y="2411"/>
                  </a:lnTo>
                  <a:lnTo>
                    <a:pt x="2411" y="2411"/>
                  </a:lnTo>
                  <a:close/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2" name="Shape 232"/>
            <p:cNvSpPr/>
            <p:nvPr/>
          </p:nvSpPr>
          <p:spPr>
            <a:xfrm>
              <a:off x="6078025" y="2330200"/>
              <a:ext cx="306300" cy="387275"/>
            </a:xfrm>
            <a:custGeom>
              <a:avLst/>
              <a:gdLst/>
              <a:ahLst/>
              <a:cxnLst/>
              <a:rect l="0" t="0" r="0" b="0"/>
              <a:pathLst>
                <a:path w="12252" h="15491" fill="none" extrusionOk="0">
                  <a:moveTo>
                    <a:pt x="1" y="13396"/>
                  </a:moveTo>
                  <a:lnTo>
                    <a:pt x="1511" y="13396"/>
                  </a:lnTo>
                  <a:lnTo>
                    <a:pt x="1511" y="13396"/>
                  </a:lnTo>
                  <a:lnTo>
                    <a:pt x="1998" y="13639"/>
                  </a:lnTo>
                  <a:lnTo>
                    <a:pt x="2680" y="13932"/>
                  </a:lnTo>
                  <a:lnTo>
                    <a:pt x="3556" y="14273"/>
                  </a:lnTo>
                  <a:lnTo>
                    <a:pt x="4531" y="14638"/>
                  </a:lnTo>
                  <a:lnTo>
                    <a:pt x="5578" y="14955"/>
                  </a:lnTo>
                  <a:lnTo>
                    <a:pt x="6114" y="15101"/>
                  </a:lnTo>
                  <a:lnTo>
                    <a:pt x="6650" y="15222"/>
                  </a:lnTo>
                  <a:lnTo>
                    <a:pt x="7161" y="15344"/>
                  </a:lnTo>
                  <a:lnTo>
                    <a:pt x="7672" y="15417"/>
                  </a:lnTo>
                  <a:lnTo>
                    <a:pt x="8135" y="15466"/>
                  </a:lnTo>
                  <a:lnTo>
                    <a:pt x="8598" y="15490"/>
                  </a:lnTo>
                  <a:lnTo>
                    <a:pt x="8598" y="15490"/>
                  </a:lnTo>
                  <a:lnTo>
                    <a:pt x="9377" y="15490"/>
                  </a:lnTo>
                  <a:lnTo>
                    <a:pt x="9791" y="15466"/>
                  </a:lnTo>
                  <a:lnTo>
                    <a:pt x="10181" y="15417"/>
                  </a:lnTo>
                  <a:lnTo>
                    <a:pt x="10522" y="15320"/>
                  </a:lnTo>
                  <a:lnTo>
                    <a:pt x="10692" y="15271"/>
                  </a:lnTo>
                  <a:lnTo>
                    <a:pt x="10814" y="15222"/>
                  </a:lnTo>
                  <a:lnTo>
                    <a:pt x="10936" y="15149"/>
                  </a:lnTo>
                  <a:lnTo>
                    <a:pt x="11033" y="15052"/>
                  </a:lnTo>
                  <a:lnTo>
                    <a:pt x="11082" y="14955"/>
                  </a:lnTo>
                  <a:lnTo>
                    <a:pt x="11131" y="14833"/>
                  </a:lnTo>
                  <a:lnTo>
                    <a:pt x="11204" y="14126"/>
                  </a:lnTo>
                  <a:lnTo>
                    <a:pt x="11204" y="14126"/>
                  </a:lnTo>
                  <a:lnTo>
                    <a:pt x="11180" y="13956"/>
                  </a:lnTo>
                  <a:lnTo>
                    <a:pt x="11131" y="13810"/>
                  </a:lnTo>
                  <a:lnTo>
                    <a:pt x="11033" y="13664"/>
                  </a:lnTo>
                  <a:lnTo>
                    <a:pt x="10887" y="13542"/>
                  </a:lnTo>
                  <a:lnTo>
                    <a:pt x="10887" y="13542"/>
                  </a:lnTo>
                  <a:lnTo>
                    <a:pt x="11009" y="13518"/>
                  </a:lnTo>
                  <a:lnTo>
                    <a:pt x="11131" y="13469"/>
                  </a:lnTo>
                  <a:lnTo>
                    <a:pt x="11253" y="13420"/>
                  </a:lnTo>
                  <a:lnTo>
                    <a:pt x="11350" y="13323"/>
                  </a:lnTo>
                  <a:lnTo>
                    <a:pt x="11423" y="13225"/>
                  </a:lnTo>
                  <a:lnTo>
                    <a:pt x="11496" y="13104"/>
                  </a:lnTo>
                  <a:lnTo>
                    <a:pt x="11545" y="12957"/>
                  </a:lnTo>
                  <a:lnTo>
                    <a:pt x="11569" y="12836"/>
                  </a:lnTo>
                  <a:lnTo>
                    <a:pt x="11642" y="11959"/>
                  </a:lnTo>
                  <a:lnTo>
                    <a:pt x="11642" y="11959"/>
                  </a:lnTo>
                  <a:lnTo>
                    <a:pt x="11642" y="11837"/>
                  </a:lnTo>
                  <a:lnTo>
                    <a:pt x="11642" y="11740"/>
                  </a:lnTo>
                  <a:lnTo>
                    <a:pt x="11618" y="11618"/>
                  </a:lnTo>
                  <a:lnTo>
                    <a:pt x="11569" y="11521"/>
                  </a:lnTo>
                  <a:lnTo>
                    <a:pt x="11447" y="11350"/>
                  </a:lnTo>
                  <a:lnTo>
                    <a:pt x="11374" y="11277"/>
                  </a:lnTo>
                  <a:lnTo>
                    <a:pt x="11301" y="11204"/>
                  </a:lnTo>
                  <a:lnTo>
                    <a:pt x="11301" y="11204"/>
                  </a:lnTo>
                  <a:lnTo>
                    <a:pt x="11423" y="11180"/>
                  </a:lnTo>
                  <a:lnTo>
                    <a:pt x="11521" y="11131"/>
                  </a:lnTo>
                  <a:lnTo>
                    <a:pt x="11618" y="11058"/>
                  </a:lnTo>
                  <a:lnTo>
                    <a:pt x="11715" y="10960"/>
                  </a:lnTo>
                  <a:lnTo>
                    <a:pt x="11788" y="10863"/>
                  </a:lnTo>
                  <a:lnTo>
                    <a:pt x="11837" y="10766"/>
                  </a:lnTo>
                  <a:lnTo>
                    <a:pt x="11886" y="10644"/>
                  </a:lnTo>
                  <a:lnTo>
                    <a:pt x="11910" y="10498"/>
                  </a:lnTo>
                  <a:lnTo>
                    <a:pt x="11983" y="9645"/>
                  </a:lnTo>
                  <a:lnTo>
                    <a:pt x="11983" y="9645"/>
                  </a:lnTo>
                  <a:lnTo>
                    <a:pt x="11983" y="9523"/>
                  </a:lnTo>
                  <a:lnTo>
                    <a:pt x="11983" y="9402"/>
                  </a:lnTo>
                  <a:lnTo>
                    <a:pt x="11959" y="9280"/>
                  </a:lnTo>
                  <a:lnTo>
                    <a:pt x="11910" y="9182"/>
                  </a:lnTo>
                  <a:lnTo>
                    <a:pt x="11861" y="9085"/>
                  </a:lnTo>
                  <a:lnTo>
                    <a:pt x="11788" y="9012"/>
                  </a:lnTo>
                  <a:lnTo>
                    <a:pt x="11715" y="8939"/>
                  </a:lnTo>
                  <a:lnTo>
                    <a:pt x="11618" y="8866"/>
                  </a:lnTo>
                  <a:lnTo>
                    <a:pt x="11618" y="8866"/>
                  </a:lnTo>
                  <a:lnTo>
                    <a:pt x="11715" y="8841"/>
                  </a:lnTo>
                  <a:lnTo>
                    <a:pt x="11813" y="8768"/>
                  </a:lnTo>
                  <a:lnTo>
                    <a:pt x="11910" y="8695"/>
                  </a:lnTo>
                  <a:lnTo>
                    <a:pt x="11983" y="8622"/>
                  </a:lnTo>
                  <a:lnTo>
                    <a:pt x="12056" y="8525"/>
                  </a:lnTo>
                  <a:lnTo>
                    <a:pt x="12105" y="8427"/>
                  </a:lnTo>
                  <a:lnTo>
                    <a:pt x="12129" y="8306"/>
                  </a:lnTo>
                  <a:lnTo>
                    <a:pt x="12154" y="8184"/>
                  </a:lnTo>
                  <a:lnTo>
                    <a:pt x="12251" y="7307"/>
                  </a:lnTo>
                  <a:lnTo>
                    <a:pt x="12251" y="7307"/>
                  </a:lnTo>
                  <a:lnTo>
                    <a:pt x="12227" y="7185"/>
                  </a:lnTo>
                  <a:lnTo>
                    <a:pt x="12202" y="7064"/>
                  </a:lnTo>
                  <a:lnTo>
                    <a:pt x="12154" y="6966"/>
                  </a:lnTo>
                  <a:lnTo>
                    <a:pt x="12105" y="6869"/>
                  </a:lnTo>
                  <a:lnTo>
                    <a:pt x="12032" y="6771"/>
                  </a:lnTo>
                  <a:lnTo>
                    <a:pt x="11935" y="6698"/>
                  </a:lnTo>
                  <a:lnTo>
                    <a:pt x="11715" y="6552"/>
                  </a:lnTo>
                  <a:lnTo>
                    <a:pt x="11472" y="6430"/>
                  </a:lnTo>
                  <a:lnTo>
                    <a:pt x="11180" y="6333"/>
                  </a:lnTo>
                  <a:lnTo>
                    <a:pt x="10863" y="6260"/>
                  </a:lnTo>
                  <a:lnTo>
                    <a:pt x="10546" y="6211"/>
                  </a:lnTo>
                  <a:lnTo>
                    <a:pt x="10546" y="6211"/>
                  </a:lnTo>
                  <a:lnTo>
                    <a:pt x="9864" y="6114"/>
                  </a:lnTo>
                  <a:lnTo>
                    <a:pt x="8817" y="6016"/>
                  </a:lnTo>
                  <a:lnTo>
                    <a:pt x="7575" y="5943"/>
                  </a:lnTo>
                  <a:lnTo>
                    <a:pt x="6309" y="5870"/>
                  </a:lnTo>
                  <a:lnTo>
                    <a:pt x="6309" y="5870"/>
                  </a:lnTo>
                  <a:lnTo>
                    <a:pt x="6479" y="5578"/>
                  </a:lnTo>
                  <a:lnTo>
                    <a:pt x="6625" y="5237"/>
                  </a:lnTo>
                  <a:lnTo>
                    <a:pt x="6771" y="4872"/>
                  </a:lnTo>
                  <a:lnTo>
                    <a:pt x="6869" y="4482"/>
                  </a:lnTo>
                  <a:lnTo>
                    <a:pt x="6966" y="4092"/>
                  </a:lnTo>
                  <a:lnTo>
                    <a:pt x="7064" y="3678"/>
                  </a:lnTo>
                  <a:lnTo>
                    <a:pt x="7161" y="2875"/>
                  </a:lnTo>
                  <a:lnTo>
                    <a:pt x="7234" y="2144"/>
                  </a:lnTo>
                  <a:lnTo>
                    <a:pt x="7283" y="1535"/>
                  </a:lnTo>
                  <a:lnTo>
                    <a:pt x="7283" y="975"/>
                  </a:lnTo>
                  <a:lnTo>
                    <a:pt x="7283" y="975"/>
                  </a:lnTo>
                  <a:lnTo>
                    <a:pt x="7283" y="804"/>
                  </a:lnTo>
                  <a:lnTo>
                    <a:pt x="7210" y="609"/>
                  </a:lnTo>
                  <a:lnTo>
                    <a:pt x="7137" y="463"/>
                  </a:lnTo>
                  <a:lnTo>
                    <a:pt x="7015" y="317"/>
                  </a:lnTo>
                  <a:lnTo>
                    <a:pt x="6869" y="171"/>
                  </a:lnTo>
                  <a:lnTo>
                    <a:pt x="6698" y="98"/>
                  </a:lnTo>
                  <a:lnTo>
                    <a:pt x="6503" y="25"/>
                  </a:lnTo>
                  <a:lnTo>
                    <a:pt x="6309" y="1"/>
                  </a:lnTo>
                  <a:lnTo>
                    <a:pt x="6309" y="1"/>
                  </a:lnTo>
                  <a:lnTo>
                    <a:pt x="5943" y="25"/>
                  </a:lnTo>
                  <a:lnTo>
                    <a:pt x="5700" y="74"/>
                  </a:lnTo>
                  <a:lnTo>
                    <a:pt x="5505" y="147"/>
                  </a:lnTo>
                  <a:lnTo>
                    <a:pt x="5359" y="220"/>
                  </a:lnTo>
                  <a:lnTo>
                    <a:pt x="5359" y="220"/>
                  </a:lnTo>
                  <a:lnTo>
                    <a:pt x="4969" y="1462"/>
                  </a:lnTo>
                  <a:lnTo>
                    <a:pt x="4774" y="2022"/>
                  </a:lnTo>
                  <a:lnTo>
                    <a:pt x="4579" y="2534"/>
                  </a:lnTo>
                  <a:lnTo>
                    <a:pt x="4385" y="2996"/>
                  </a:lnTo>
                  <a:lnTo>
                    <a:pt x="4190" y="3386"/>
                  </a:lnTo>
                  <a:lnTo>
                    <a:pt x="4019" y="3678"/>
                  </a:lnTo>
                  <a:lnTo>
                    <a:pt x="3873" y="3922"/>
                  </a:lnTo>
                  <a:lnTo>
                    <a:pt x="3873" y="3922"/>
                  </a:lnTo>
                  <a:lnTo>
                    <a:pt x="3654" y="4141"/>
                  </a:lnTo>
                  <a:lnTo>
                    <a:pt x="3313" y="4482"/>
                  </a:lnTo>
                  <a:lnTo>
                    <a:pt x="2509" y="5237"/>
                  </a:lnTo>
                  <a:lnTo>
                    <a:pt x="1438" y="6211"/>
                  </a:lnTo>
                  <a:lnTo>
                    <a:pt x="1" y="6211"/>
                  </a:lnTo>
                </a:path>
              </a:pathLst>
            </a:custGeom>
            <a:noFill/>
            <a:ln w="12175" cap="rnd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33" name="Shape 233"/>
          <p:cNvSpPr txBox="1">
            <a:spLocks noGrp="1"/>
          </p:cNvSpPr>
          <p:nvPr>
            <p:ph type="body" idx="1"/>
          </p:nvPr>
        </p:nvSpPr>
        <p:spPr>
          <a:xfrm>
            <a:off x="609600" y="5570279"/>
            <a:ext cx="10972800" cy="692800"/>
          </a:xfrm>
          <a:prstGeom prst="rect">
            <a:avLst/>
          </a:prstGeom>
        </p:spPr>
        <p:txBody>
          <a:bodyPr wrap="square" lIns="91425" tIns="91425" rIns="91425" bIns="91425" anchor="t" anchorCtr="0"/>
          <a:lstStyle>
            <a:lvl1pPr lvl="0" algn="ctr">
              <a:spcBef>
                <a:spcPts val="480"/>
              </a:spcBef>
              <a:buSzPct val="100000"/>
              <a:buNone/>
              <a:defRPr sz="1867"/>
            </a:lvl1pPr>
          </a:lstStyle>
          <a:p>
            <a:endParaRPr/>
          </a:p>
        </p:txBody>
      </p:sp>
      <p:sp>
        <p:nvSpPr>
          <p:cNvPr id="234" name="Shape 234"/>
          <p:cNvSpPr/>
          <p:nvPr/>
        </p:nvSpPr>
        <p:spPr>
          <a:xfrm>
            <a:off x="10293833" y="138500"/>
            <a:ext cx="835200" cy="835200"/>
          </a:xfrm>
          <a:prstGeom prst="ellipse">
            <a:avLst/>
          </a:prstGeom>
          <a:solidFill>
            <a:srgbClr val="FFB600">
              <a:alpha val="79620"/>
            </a:srgbClr>
          </a:solidFill>
          <a:ln>
            <a:noFill/>
          </a:ln>
        </p:spPr>
        <p:txBody>
          <a:bodyPr wrap="square" lIns="121900" tIns="121900" rIns="121900" bIns="121900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 sz="1867"/>
          </a:p>
        </p:txBody>
      </p:sp>
      <p:grpSp>
        <p:nvGrpSpPr>
          <p:cNvPr id="235" name="Shape 235"/>
          <p:cNvGrpSpPr/>
          <p:nvPr/>
        </p:nvGrpSpPr>
        <p:grpSpPr>
          <a:xfrm>
            <a:off x="10553895" y="305530"/>
            <a:ext cx="315843" cy="500583"/>
            <a:chOff x="6718575" y="2318625"/>
            <a:chExt cx="256950" cy="407375"/>
          </a:xfrm>
        </p:grpSpPr>
        <p:sp>
          <p:nvSpPr>
            <p:cNvPr id="236" name="Shape 236"/>
            <p:cNvSpPr/>
            <p:nvPr/>
          </p:nvSpPr>
          <p:spPr>
            <a:xfrm>
              <a:off x="6795900" y="2673600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2"/>
                  </a:moveTo>
                  <a:lnTo>
                    <a:pt x="4092" y="1"/>
                  </a:lnTo>
                  <a:lnTo>
                    <a:pt x="0" y="1"/>
                  </a:lnTo>
                  <a:lnTo>
                    <a:pt x="0" y="902"/>
                  </a:lnTo>
                  <a:lnTo>
                    <a:pt x="4092" y="902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7" name="Shape 237"/>
            <p:cNvSpPr/>
            <p:nvPr/>
          </p:nvSpPr>
          <p:spPr>
            <a:xfrm>
              <a:off x="6795900" y="2650475"/>
              <a:ext cx="102300" cy="22550"/>
            </a:xfrm>
            <a:custGeom>
              <a:avLst/>
              <a:gdLst/>
              <a:ahLst/>
              <a:cxnLst/>
              <a:rect l="0" t="0" r="0" b="0"/>
              <a:pathLst>
                <a:path w="4092" h="902" fill="none" extrusionOk="0">
                  <a:moveTo>
                    <a:pt x="4092" y="901"/>
                  </a:moveTo>
                  <a:lnTo>
                    <a:pt x="4092" y="0"/>
                  </a:lnTo>
                  <a:lnTo>
                    <a:pt x="0" y="0"/>
                  </a:lnTo>
                  <a:lnTo>
                    <a:pt x="0" y="901"/>
                  </a:lnTo>
                  <a:lnTo>
                    <a:pt x="4092" y="90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8" name="Shape 238"/>
            <p:cNvSpPr/>
            <p:nvPr/>
          </p:nvSpPr>
          <p:spPr>
            <a:xfrm>
              <a:off x="6795900" y="2696125"/>
              <a:ext cx="102300" cy="29875"/>
            </a:xfrm>
            <a:custGeom>
              <a:avLst/>
              <a:gdLst/>
              <a:ahLst/>
              <a:cxnLst/>
              <a:rect l="0" t="0" r="0" b="0"/>
              <a:pathLst>
                <a:path w="4092" h="1195" fill="none" extrusionOk="0">
                  <a:moveTo>
                    <a:pt x="0" y="1"/>
                  </a:moveTo>
                  <a:lnTo>
                    <a:pt x="0" y="171"/>
                  </a:lnTo>
                  <a:lnTo>
                    <a:pt x="0" y="171"/>
                  </a:lnTo>
                  <a:lnTo>
                    <a:pt x="24" y="318"/>
                  </a:lnTo>
                  <a:lnTo>
                    <a:pt x="98" y="464"/>
                  </a:lnTo>
                  <a:lnTo>
                    <a:pt x="195" y="585"/>
                  </a:lnTo>
                  <a:lnTo>
                    <a:pt x="341" y="659"/>
                  </a:lnTo>
                  <a:lnTo>
                    <a:pt x="1875" y="1170"/>
                  </a:lnTo>
                  <a:lnTo>
                    <a:pt x="1875" y="1170"/>
                  </a:lnTo>
                  <a:lnTo>
                    <a:pt x="2046" y="1194"/>
                  </a:lnTo>
                  <a:lnTo>
                    <a:pt x="2046" y="1194"/>
                  </a:lnTo>
                  <a:lnTo>
                    <a:pt x="2216" y="1170"/>
                  </a:lnTo>
                  <a:lnTo>
                    <a:pt x="3751" y="659"/>
                  </a:lnTo>
                  <a:lnTo>
                    <a:pt x="3751" y="659"/>
                  </a:lnTo>
                  <a:lnTo>
                    <a:pt x="3897" y="585"/>
                  </a:lnTo>
                  <a:lnTo>
                    <a:pt x="3994" y="464"/>
                  </a:lnTo>
                  <a:lnTo>
                    <a:pt x="4067" y="318"/>
                  </a:lnTo>
                  <a:lnTo>
                    <a:pt x="4092" y="171"/>
                  </a:lnTo>
                  <a:lnTo>
                    <a:pt x="4092" y="1"/>
                  </a:lnTo>
                  <a:lnTo>
                    <a:pt x="0" y="1"/>
                  </a:lnTo>
                  <a:close/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39" name="Shape 239"/>
            <p:cNvSpPr/>
            <p:nvPr/>
          </p:nvSpPr>
          <p:spPr>
            <a:xfrm>
              <a:off x="67849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6674"/>
                  </a:moveTo>
                  <a:lnTo>
                    <a:pt x="1413" y="6674"/>
                  </a:lnTo>
                  <a:lnTo>
                    <a:pt x="585" y="2850"/>
                  </a:lnTo>
                  <a:lnTo>
                    <a:pt x="1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0" name="Shape 240"/>
            <p:cNvSpPr/>
            <p:nvPr/>
          </p:nvSpPr>
          <p:spPr>
            <a:xfrm>
              <a:off x="6718575" y="2318625"/>
              <a:ext cx="256950" cy="307525"/>
            </a:xfrm>
            <a:custGeom>
              <a:avLst/>
              <a:gdLst/>
              <a:ahLst/>
              <a:cxnLst/>
              <a:rect l="0" t="0" r="0" b="0"/>
              <a:pathLst>
                <a:path w="10278" h="12301" fill="none" extrusionOk="0">
                  <a:moveTo>
                    <a:pt x="7185" y="12300"/>
                  </a:moveTo>
                  <a:lnTo>
                    <a:pt x="7185" y="12300"/>
                  </a:lnTo>
                  <a:lnTo>
                    <a:pt x="7307" y="11764"/>
                  </a:lnTo>
                  <a:lnTo>
                    <a:pt x="7477" y="11253"/>
                  </a:lnTo>
                  <a:lnTo>
                    <a:pt x="7672" y="10766"/>
                  </a:lnTo>
                  <a:lnTo>
                    <a:pt x="7891" y="10327"/>
                  </a:lnTo>
                  <a:lnTo>
                    <a:pt x="8135" y="9913"/>
                  </a:lnTo>
                  <a:lnTo>
                    <a:pt x="8378" y="9499"/>
                  </a:lnTo>
                  <a:lnTo>
                    <a:pt x="8914" y="8720"/>
                  </a:lnTo>
                  <a:lnTo>
                    <a:pt x="9182" y="8330"/>
                  </a:lnTo>
                  <a:lnTo>
                    <a:pt x="9425" y="7941"/>
                  </a:lnTo>
                  <a:lnTo>
                    <a:pt x="9645" y="7551"/>
                  </a:lnTo>
                  <a:lnTo>
                    <a:pt x="9864" y="7113"/>
                  </a:lnTo>
                  <a:lnTo>
                    <a:pt x="10034" y="6674"/>
                  </a:lnTo>
                  <a:lnTo>
                    <a:pt x="10156" y="6187"/>
                  </a:lnTo>
                  <a:lnTo>
                    <a:pt x="10229" y="5676"/>
                  </a:lnTo>
                  <a:lnTo>
                    <a:pt x="10253" y="5408"/>
                  </a:lnTo>
                  <a:lnTo>
                    <a:pt x="10278" y="5140"/>
                  </a:lnTo>
                  <a:lnTo>
                    <a:pt x="10278" y="5140"/>
                  </a:lnTo>
                  <a:lnTo>
                    <a:pt x="10229" y="4604"/>
                  </a:lnTo>
                  <a:lnTo>
                    <a:pt x="10156" y="4093"/>
                  </a:lnTo>
                  <a:lnTo>
                    <a:pt x="10034" y="3605"/>
                  </a:lnTo>
                  <a:lnTo>
                    <a:pt x="9864" y="3143"/>
                  </a:lnTo>
                  <a:lnTo>
                    <a:pt x="9645" y="2680"/>
                  </a:lnTo>
                  <a:lnTo>
                    <a:pt x="9401" y="2266"/>
                  </a:lnTo>
                  <a:lnTo>
                    <a:pt x="9084" y="1876"/>
                  </a:lnTo>
                  <a:lnTo>
                    <a:pt x="8768" y="1511"/>
                  </a:lnTo>
                  <a:lnTo>
                    <a:pt x="8402" y="1170"/>
                  </a:lnTo>
                  <a:lnTo>
                    <a:pt x="8013" y="878"/>
                  </a:lnTo>
                  <a:lnTo>
                    <a:pt x="7574" y="634"/>
                  </a:lnTo>
                  <a:lnTo>
                    <a:pt x="7136" y="415"/>
                  </a:lnTo>
                  <a:lnTo>
                    <a:pt x="6673" y="244"/>
                  </a:lnTo>
                  <a:lnTo>
                    <a:pt x="6162" y="98"/>
                  </a:lnTo>
                  <a:lnTo>
                    <a:pt x="5675" y="25"/>
                  </a:lnTo>
                  <a:lnTo>
                    <a:pt x="5139" y="1"/>
                  </a:lnTo>
                  <a:lnTo>
                    <a:pt x="5139" y="1"/>
                  </a:lnTo>
                  <a:lnTo>
                    <a:pt x="4603" y="25"/>
                  </a:lnTo>
                  <a:lnTo>
                    <a:pt x="4116" y="98"/>
                  </a:lnTo>
                  <a:lnTo>
                    <a:pt x="3605" y="244"/>
                  </a:lnTo>
                  <a:lnTo>
                    <a:pt x="3142" y="415"/>
                  </a:lnTo>
                  <a:lnTo>
                    <a:pt x="2703" y="634"/>
                  </a:lnTo>
                  <a:lnTo>
                    <a:pt x="2265" y="878"/>
                  </a:lnTo>
                  <a:lnTo>
                    <a:pt x="1875" y="1170"/>
                  </a:lnTo>
                  <a:lnTo>
                    <a:pt x="1510" y="1511"/>
                  </a:lnTo>
                  <a:lnTo>
                    <a:pt x="1193" y="1876"/>
                  </a:lnTo>
                  <a:lnTo>
                    <a:pt x="877" y="2266"/>
                  </a:lnTo>
                  <a:lnTo>
                    <a:pt x="633" y="2680"/>
                  </a:lnTo>
                  <a:lnTo>
                    <a:pt x="414" y="3143"/>
                  </a:lnTo>
                  <a:lnTo>
                    <a:pt x="244" y="3605"/>
                  </a:lnTo>
                  <a:lnTo>
                    <a:pt x="122" y="4093"/>
                  </a:lnTo>
                  <a:lnTo>
                    <a:pt x="49" y="4604"/>
                  </a:lnTo>
                  <a:lnTo>
                    <a:pt x="0" y="5140"/>
                  </a:lnTo>
                  <a:lnTo>
                    <a:pt x="0" y="5140"/>
                  </a:lnTo>
                  <a:lnTo>
                    <a:pt x="24" y="5408"/>
                  </a:lnTo>
                  <a:lnTo>
                    <a:pt x="49" y="5676"/>
                  </a:lnTo>
                  <a:lnTo>
                    <a:pt x="122" y="6187"/>
                  </a:lnTo>
                  <a:lnTo>
                    <a:pt x="244" y="6674"/>
                  </a:lnTo>
                  <a:lnTo>
                    <a:pt x="414" y="7113"/>
                  </a:lnTo>
                  <a:lnTo>
                    <a:pt x="633" y="7551"/>
                  </a:lnTo>
                  <a:lnTo>
                    <a:pt x="852" y="7941"/>
                  </a:lnTo>
                  <a:lnTo>
                    <a:pt x="1096" y="8330"/>
                  </a:lnTo>
                  <a:lnTo>
                    <a:pt x="1364" y="8720"/>
                  </a:lnTo>
                  <a:lnTo>
                    <a:pt x="1900" y="9499"/>
                  </a:lnTo>
                  <a:lnTo>
                    <a:pt x="2143" y="9913"/>
                  </a:lnTo>
                  <a:lnTo>
                    <a:pt x="2387" y="10327"/>
                  </a:lnTo>
                  <a:lnTo>
                    <a:pt x="2606" y="10766"/>
                  </a:lnTo>
                  <a:lnTo>
                    <a:pt x="2801" y="11253"/>
                  </a:lnTo>
                  <a:lnTo>
                    <a:pt x="2971" y="11764"/>
                  </a:lnTo>
                  <a:lnTo>
                    <a:pt x="3093" y="12300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1" name="Shape 241"/>
            <p:cNvSpPr/>
            <p:nvPr/>
          </p:nvSpPr>
          <p:spPr>
            <a:xfrm>
              <a:off x="6873825" y="2459275"/>
              <a:ext cx="35350" cy="166875"/>
            </a:xfrm>
            <a:custGeom>
              <a:avLst/>
              <a:gdLst/>
              <a:ahLst/>
              <a:cxnLst/>
              <a:rect l="0" t="0" r="0" b="0"/>
              <a:pathLst>
                <a:path w="1414" h="6675" fill="none" extrusionOk="0">
                  <a:moveTo>
                    <a:pt x="1413" y="1"/>
                  </a:moveTo>
                  <a:lnTo>
                    <a:pt x="1413" y="1"/>
                  </a:lnTo>
                  <a:lnTo>
                    <a:pt x="829" y="2850"/>
                  </a:lnTo>
                  <a:lnTo>
                    <a:pt x="1" y="6674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2" name="Shape 242"/>
            <p:cNvSpPr/>
            <p:nvPr/>
          </p:nvSpPr>
          <p:spPr>
            <a:xfrm>
              <a:off x="6801975" y="2453200"/>
              <a:ext cx="90150" cy="19500"/>
            </a:xfrm>
            <a:custGeom>
              <a:avLst/>
              <a:gdLst/>
              <a:ahLst/>
              <a:cxnLst/>
              <a:rect l="0" t="0" r="0" b="0"/>
              <a:pathLst>
                <a:path w="3606" h="780" fill="none" extrusionOk="0">
                  <a:moveTo>
                    <a:pt x="1" y="73"/>
                  </a:moveTo>
                  <a:lnTo>
                    <a:pt x="829" y="780"/>
                  </a:lnTo>
                  <a:lnTo>
                    <a:pt x="1657" y="73"/>
                  </a:lnTo>
                  <a:lnTo>
                    <a:pt x="1657" y="73"/>
                  </a:lnTo>
                  <a:lnTo>
                    <a:pt x="1730" y="25"/>
                  </a:lnTo>
                  <a:lnTo>
                    <a:pt x="1803" y="0"/>
                  </a:lnTo>
                  <a:lnTo>
                    <a:pt x="1876" y="25"/>
                  </a:lnTo>
                  <a:lnTo>
                    <a:pt x="1949" y="73"/>
                  </a:lnTo>
                  <a:lnTo>
                    <a:pt x="2777" y="780"/>
                  </a:lnTo>
                  <a:lnTo>
                    <a:pt x="3605" y="73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  <p:sp>
          <p:nvSpPr>
            <p:cNvPr id="243" name="Shape 243"/>
            <p:cNvSpPr/>
            <p:nvPr/>
          </p:nvSpPr>
          <p:spPr>
            <a:xfrm>
              <a:off x="6795900" y="2628550"/>
              <a:ext cx="102300" cy="25"/>
            </a:xfrm>
            <a:custGeom>
              <a:avLst/>
              <a:gdLst/>
              <a:ahLst/>
              <a:cxnLst/>
              <a:rect l="0" t="0" r="0" b="0"/>
              <a:pathLst>
                <a:path w="4092" h="1" fill="none" extrusionOk="0">
                  <a:moveTo>
                    <a:pt x="0" y="1"/>
                  </a:moveTo>
                  <a:lnTo>
                    <a:pt x="4092" y="1"/>
                  </a:lnTo>
                </a:path>
              </a:pathLst>
            </a:custGeom>
            <a:noFill/>
            <a:ln w="12175" cap="rnd" cmpd="sng">
              <a:solidFill>
                <a:srgbClr val="02BDC7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square"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 sz="1867"/>
            </a:p>
          </p:txBody>
        </p:sp>
      </p:grpSp>
      <p:sp>
        <p:nvSpPr>
          <p:cNvPr id="244" name="Shape 244"/>
          <p:cNvSpPr txBox="1">
            <a:spLocks noGrp="1"/>
          </p:cNvSpPr>
          <p:nvPr>
            <p:ph type="sldNum" idx="12"/>
          </p:nvPr>
        </p:nvSpPr>
        <p:spPr>
          <a:xfrm>
            <a:off x="10823979" y="5738251"/>
            <a:ext cx="731600" cy="524800"/>
          </a:xfrm>
          <a:prstGeom prst="rect">
            <a:avLst/>
          </a:prstGeom>
        </p:spPr>
        <p:txBody>
          <a:bodyPr wrap="square"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pPr lvl="0">
                <a:spcBef>
                  <a:spcPts val="0"/>
                </a:spcBef>
                <a:buNone/>
              </a:pPr>
              <a:t>‹nr.›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64307735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C4208-F243-7048-8A1A-535250233A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568394A-8961-3440-B2A0-95233EB8CA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9E709C0-DC2F-F547-8593-3FF8B93B5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AEECF6-0A81-D54B-8CB9-25F3EFCD0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F4A9219-D343-9B4B-BD36-8B68ABD7F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93727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15B14B-580C-344F-AD4C-99F858426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F3A5D84-B013-8444-8B61-948F73D154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EF5651-52BF-6A4D-A6D6-FD46363D2D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E6C7142-1F3E-0349-8228-B02CE235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7C3CEF9-0B33-0A43-8451-B7415EE1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470196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E91FF8E-C707-A844-A734-792ACA4549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F20B065-4D10-CC4B-8F7A-EFCC238ED4B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57E7D7D-1C0E-2241-830B-435D68710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F1C6091-B6F6-7E41-A9DB-50B211558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84FD0CF-1B91-344F-AC19-3619B478A6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9E29FD8-344B-0D49-8C13-BDF80A3B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1593311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08A5A23-8E43-AC47-963A-A7D797F033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9F42B7E-E6AA-3C46-8BDF-59FA1E7C7E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EFEE7E0-1F70-B348-B635-525C747AC7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CC0FDB22-CC11-6249-9FEF-659D62714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B7AC4E4-F798-F84A-B2F5-43FE32657F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8757CFB-7906-5E47-AAEA-22DE896E0F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2DD4CEC-FFAF-0A48-82FF-AE6F2992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B86F0486-F6F9-0146-A335-722224AB3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5989364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0BEA58F-4A44-6B4F-B457-7A9C4C91F7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D4941BD-2485-D643-933A-27CFC5389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558C627-8AC1-234A-8451-EE3C6972E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BB9B166-D81D-B54A-8672-04C395DAC7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358510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5C0E6952-D6CA-844F-9AAF-FB06F9DD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1B98347-FC4C-CC49-8317-C1936AACC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667BD801-6029-054E-970C-A77A47816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342801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797F11-0988-EE41-836D-CA47BC4190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5A4AA5-6357-6E48-B382-D9F4000002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1B438D-F833-E441-86C6-A6E5B38498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76C9C799-5C66-4044-9108-E1048A8222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DB5AB56-9D19-8948-A509-70D8D2EEAB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51B932B-DF74-CE4B-B8FA-D5E0C9F00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5255297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BE9A18-F275-5A40-9D17-E8506A2C0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B0AB385F-74AA-3840-AB2A-E37225859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763FC26-5338-8B46-A5D4-91C13022BA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566C955-54EB-FF49-BAB7-60327AB7E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20087BA-CB9C-9B47-8685-883505CCE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70B776F-FE7A-5744-B51C-E22E0F75A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34563755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984D8991-19F0-B84C-92A3-3B37D4480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F05E59D-8625-E44D-8E3D-4DBFC058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588BA5-C812-7945-BE48-CF9A9DCFCB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D22621-644A-9241-A1E5-65EAFD874FD1}" type="datetimeFigureOut">
              <a:rPr lang="nl-NL" smtClean="0"/>
              <a:t>17-02-2021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E59C167-E650-7F4C-B262-5A73D4FF28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287781-C44E-8F4B-BBDC-3E4D3B31D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695A36-44F8-AB4E-B480-C4186C46DA1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4245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>
            <a:extLst>
              <a:ext uri="{FF2B5EF4-FFF2-40B4-BE49-F238E27FC236}">
                <a16:creationId xmlns:a16="http://schemas.microsoft.com/office/drawing/2014/main" id="{B6452A53-FE05-A94A-89FA-3F75011E0462}"/>
              </a:ext>
            </a:extLst>
          </p:cNvPr>
          <p:cNvSpPr txBox="1"/>
          <p:nvPr/>
        </p:nvSpPr>
        <p:spPr>
          <a:xfrm>
            <a:off x="1370127" y="536540"/>
            <a:ext cx="624075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8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Programma</a:t>
            </a:r>
          </a:p>
        </p:txBody>
      </p:sp>
      <p:sp>
        <p:nvSpPr>
          <p:cNvPr id="9" name="Tijdelijke aanduiding voor inhoud 6">
            <a:extLst>
              <a:ext uri="{FF2B5EF4-FFF2-40B4-BE49-F238E27FC236}">
                <a16:creationId xmlns:a16="http://schemas.microsoft.com/office/drawing/2014/main" id="{548790E8-E5E8-DA48-94C1-E2987D7E1F9B}"/>
              </a:ext>
            </a:extLst>
          </p:cNvPr>
          <p:cNvSpPr txBox="1">
            <a:spLocks/>
          </p:cNvSpPr>
          <p:nvPr/>
        </p:nvSpPr>
        <p:spPr>
          <a:xfrm>
            <a:off x="1171494" y="1745225"/>
            <a:ext cx="10221191" cy="3860446"/>
          </a:xfrm>
          <a:prstGeom prst="rect">
            <a:avLst/>
          </a:prstGeom>
        </p:spPr>
        <p:txBody>
          <a:bodyPr vert="horz" wrap="square" lIns="91425" tIns="91425" rIns="91425" bIns="91425" rtlCol="0" anchor="t" anchorCtr="0">
            <a:noAutofit/>
          </a:bodyPr>
          <a:lstStyle>
            <a:lvl1pPr marL="228600" lvl="0" indent="-228600" algn="ctr" defTabSz="914400" rtl="0" eaLnBrk="1" latinLnBrk="0" hangingPunct="1">
              <a:lnSpc>
                <a:spcPct val="90000"/>
              </a:lnSpc>
              <a:spcBef>
                <a:spcPts val="480"/>
              </a:spcBef>
              <a:buSzPct val="100000"/>
              <a:buFont typeface="Arial" panose="020B0604020202020204" pitchFamily="34" charset="0"/>
              <a:buNone/>
              <a:defRPr sz="186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 algn="l">
              <a:buAutoNum type="arabicPeriod"/>
            </a:pPr>
            <a:r>
              <a:rPr lang="nl-NL" sz="2800" dirty="0">
                <a:latin typeface="Arial Nova Light"/>
                <a:cs typeface="Arial"/>
              </a:rPr>
              <a:t>Welkom, introductie en groepsafspraken</a:t>
            </a:r>
          </a:p>
          <a:p>
            <a:pPr marL="742950" indent="-742950" algn="l">
              <a:buAutoNum type="arabicPeriod"/>
            </a:pPr>
            <a:r>
              <a:rPr kumimoji="0" lang="nl-NL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ova Light"/>
                <a:ea typeface="+mn-ea"/>
                <a:cs typeface="Arial"/>
              </a:rPr>
              <a:t>Kennismaken met elkaar 	</a:t>
            </a:r>
            <a:r>
              <a:rPr lang="nl-NL" sz="2800" dirty="0">
                <a:latin typeface="Arial Nova Light"/>
                <a:cs typeface="Arial"/>
              </a:rPr>
              <a:t>		</a:t>
            </a:r>
          </a:p>
          <a:p>
            <a:pPr marL="742950" indent="-742950" algn="l">
              <a:buFont typeface="Arial" panose="020B0604020202020204" pitchFamily="34" charset="0"/>
              <a:buAutoNum type="arabicPeriod"/>
            </a:pPr>
            <a:r>
              <a:rPr lang="nl-NL" sz="2800" dirty="0">
                <a:latin typeface="Arial Nova Light"/>
                <a:cs typeface="Arial"/>
              </a:rPr>
              <a:t>Wat verwacht je van de cursus? Wat betekent pijn voor jou?  </a:t>
            </a:r>
            <a:endParaRPr lang="nl-NL" sz="28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marL="742950" indent="-742950" algn="l">
              <a:buAutoNum type="arabicPeriod"/>
            </a:pPr>
            <a:r>
              <a:rPr lang="nl-NL" sz="2800" dirty="0">
                <a:latin typeface="Arial Nova Light"/>
                <a:cs typeface="Arial"/>
              </a:rPr>
              <a:t>Pauze 					</a:t>
            </a:r>
          </a:p>
          <a:p>
            <a:pPr marL="742950" indent="-742950" algn="l">
              <a:buFont typeface="Arial" panose="020B0604020202020204" pitchFamily="34" charset="0"/>
              <a:buAutoNum type="arabicPeriod"/>
            </a:pPr>
            <a:r>
              <a:rPr lang="nl-NL" sz="2800" dirty="0">
                <a:latin typeface="Arial Nova Light"/>
                <a:cs typeface="Arial"/>
              </a:rPr>
              <a:t>De meest voorkomende klachten</a:t>
            </a:r>
          </a:p>
          <a:p>
            <a:pPr marL="742950" indent="-742950" algn="l">
              <a:buAutoNum type="arabicPeriod"/>
            </a:pPr>
            <a:r>
              <a:rPr lang="nl-NL" sz="2800" dirty="0">
                <a:latin typeface="Arial Nova Light"/>
                <a:cs typeface="Arial"/>
              </a:rPr>
              <a:t>Oefening voor thuis; dagboek</a:t>
            </a:r>
          </a:p>
          <a:p>
            <a:pPr marL="742950" indent="-742950" algn="l">
              <a:buAutoNum type="arabicPeriod"/>
            </a:pPr>
            <a:r>
              <a:rPr lang="nl-NL" sz="2800" dirty="0">
                <a:latin typeface="Arial Nova Light"/>
                <a:cs typeface="Arial"/>
              </a:rPr>
              <a:t>Aandachtspunt voor het lichaam; ademhalingsoefening	</a:t>
            </a:r>
          </a:p>
          <a:p>
            <a:pPr marL="742950" indent="-742950" algn="l">
              <a:buAutoNum type="arabicPeriod"/>
            </a:pPr>
            <a:r>
              <a:rPr lang="nl-NL" sz="2800" dirty="0">
                <a:latin typeface="Arial Nova Light"/>
                <a:cs typeface="Arial"/>
              </a:rPr>
              <a:t>Afsluiting	</a:t>
            </a:r>
            <a:r>
              <a:rPr lang="nl-NL" sz="2600" dirty="0">
                <a:latin typeface="Arial Nova Light"/>
                <a:cs typeface="Arial"/>
              </a:rPr>
              <a:t>	</a:t>
            </a:r>
            <a:r>
              <a:rPr lang="nl-NL" sz="2600" dirty="0"/>
              <a:t>						</a:t>
            </a:r>
            <a:endParaRPr lang="nl-NL" sz="2600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174011774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A5FD63B-24BB-DE47-8664-1C5211388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0890" y="777053"/>
            <a:ext cx="10972800" cy="692800"/>
          </a:xfrm>
        </p:spPr>
        <p:txBody>
          <a:bodyPr>
            <a:noAutofit/>
          </a:bodyPr>
          <a:lstStyle/>
          <a:p>
            <a:pPr algn="l"/>
            <a:r>
              <a:rPr lang="nl-NL" sz="48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Kennismaken met elkaar</a:t>
            </a:r>
            <a:endParaRPr lang="nl-NL" sz="4800" dirty="0">
              <a:latin typeface="Arial Nova Light" panose="020B03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965A6F1-1FEC-8F42-A11D-D4DC55B030F7}"/>
              </a:ext>
            </a:extLst>
          </p:cNvPr>
          <p:cNvSpPr txBox="1"/>
          <p:nvPr/>
        </p:nvSpPr>
        <p:spPr>
          <a:xfrm>
            <a:off x="1510890" y="2088832"/>
            <a:ext cx="91847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3200" dirty="0">
                <a:latin typeface="Arial Nova Light" panose="020B0304020202020204" pitchFamily="34" charset="0"/>
                <a:cs typeface="Arial" panose="020B0604020202020204" pitchFamily="34" charset="0"/>
              </a:rPr>
              <a:t>Je naam en leeftijd </a:t>
            </a:r>
          </a:p>
          <a:p>
            <a:pPr algn="l"/>
            <a:endParaRPr lang="nl-NL" sz="32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3200" dirty="0">
                <a:latin typeface="Arial Nova Light" panose="020B0304020202020204" pitchFamily="34" charset="0"/>
                <a:cs typeface="Arial" panose="020B0604020202020204" pitchFamily="34" charset="0"/>
              </a:rPr>
              <a:t>Welke hobby’s heb je?</a:t>
            </a:r>
          </a:p>
          <a:p>
            <a:pPr algn="l"/>
            <a:endParaRPr lang="nl-NL" sz="32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3200" dirty="0">
                <a:latin typeface="Arial Nova Light" panose="020B0304020202020204" pitchFamily="34" charset="0"/>
                <a:cs typeface="Arial" panose="020B0604020202020204" pitchFamily="34" charset="0"/>
              </a:rPr>
              <a:t>Welke pijn heb je en hoe lang?</a:t>
            </a:r>
          </a:p>
        </p:txBody>
      </p:sp>
    </p:spTree>
    <p:extLst>
      <p:ext uri="{BB962C8B-B14F-4D97-AF65-F5344CB8AC3E}">
        <p14:creationId xmlns:p14="http://schemas.microsoft.com/office/powerpoint/2010/main" val="321610659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A5FD63B-24BB-DE47-8664-1C52113889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0890" y="777053"/>
            <a:ext cx="10972800" cy="692800"/>
          </a:xfrm>
        </p:spPr>
        <p:txBody>
          <a:bodyPr>
            <a:noAutofit/>
          </a:bodyPr>
          <a:lstStyle/>
          <a:p>
            <a:pPr algn="l"/>
            <a:r>
              <a:rPr lang="nl-NL" sz="4800" b="1" dirty="0">
                <a:solidFill>
                  <a:schemeClr val="accent1"/>
                </a:solidFill>
                <a:latin typeface="Arial Nova Light" panose="020B0304020202020204" pitchFamily="34" charset="0"/>
                <a:cs typeface="Arial" panose="020B0604020202020204" pitchFamily="34" charset="0"/>
              </a:rPr>
              <a:t>Verwachtingen</a:t>
            </a:r>
            <a:endParaRPr lang="nl-NL" sz="4800" dirty="0">
              <a:latin typeface="Arial Nova Light" panose="020B03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3965A6F1-1FEC-8F42-A11D-D4DC55B030F7}"/>
              </a:ext>
            </a:extLst>
          </p:cNvPr>
          <p:cNvSpPr txBox="1"/>
          <p:nvPr/>
        </p:nvSpPr>
        <p:spPr>
          <a:xfrm>
            <a:off x="1510890" y="2088832"/>
            <a:ext cx="918472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3200" dirty="0">
                <a:latin typeface="Arial Nova Light" panose="020B0304020202020204" pitchFamily="34" charset="0"/>
                <a:cs typeface="Arial" panose="020B0604020202020204" pitchFamily="34" charset="0"/>
              </a:rPr>
              <a:t>Door aan deze groep deel te nemen hoop ik ….</a:t>
            </a:r>
          </a:p>
          <a:p>
            <a:pPr algn="l"/>
            <a:endParaRPr lang="nl-NL" sz="32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3200" dirty="0">
                <a:latin typeface="Arial Nova Light" panose="020B0304020202020204" pitchFamily="34" charset="0"/>
                <a:cs typeface="Arial" panose="020B0604020202020204" pitchFamily="34" charset="0"/>
              </a:rPr>
              <a:t>Ik ben gekomen omdat ……. </a:t>
            </a:r>
          </a:p>
          <a:p>
            <a:pPr algn="l"/>
            <a:endParaRPr lang="nl-NL" sz="3200" dirty="0">
              <a:latin typeface="Arial Nova Light" panose="020B03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nl-NL" sz="3200" dirty="0">
                <a:latin typeface="Arial Nova Light" panose="020B0304020202020204" pitchFamily="34" charset="0"/>
                <a:cs typeface="Arial" panose="020B0604020202020204" pitchFamily="34" charset="0"/>
              </a:rPr>
              <a:t>Het hebben van pijn betekent voor mij……. </a:t>
            </a:r>
          </a:p>
        </p:txBody>
      </p:sp>
    </p:spTree>
    <p:extLst>
      <p:ext uri="{BB962C8B-B14F-4D97-AF65-F5344CB8AC3E}">
        <p14:creationId xmlns:p14="http://schemas.microsoft.com/office/powerpoint/2010/main" val="873503211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EB5B9924-D295-4B36-8875-5773484E1F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421" y="2118750"/>
            <a:ext cx="10858500" cy="361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1413015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</TotalTime>
  <Words>783</Words>
  <Application>Microsoft Macintosh PowerPoint</Application>
  <PresentationFormat>Breedbeeld</PresentationFormat>
  <Paragraphs>137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Arial</vt:lpstr>
      <vt:lpstr>Arial Nova Light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Bijeenkomst 1</dc:title>
  <dc:creator>Wilko van Spelde</dc:creator>
  <cp:lastModifiedBy>Debby Teunis</cp:lastModifiedBy>
  <cp:revision>77</cp:revision>
  <dcterms:modified xsi:type="dcterms:W3CDTF">2021-02-17T09:35:13Z</dcterms:modified>
</cp:coreProperties>
</file>