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88" r:id="rId3"/>
    <p:sldId id="289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0F6F38-2654-4F0B-A5E6-E6F402F92C86}" v="13" dt="2021-02-16T18:28:56.6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46395" autoAdjust="0"/>
  </p:normalViewPr>
  <p:slideViewPr>
    <p:cSldViewPr snapToGrid="0">
      <p:cViewPr varScale="1">
        <p:scale>
          <a:sx n="55" d="100"/>
          <a:sy n="55" d="100"/>
        </p:scale>
        <p:origin x="1656" y="192"/>
      </p:cViewPr>
      <p:guideLst/>
    </p:cSldViewPr>
  </p:slideViewPr>
  <p:notesTextViewPr>
    <p:cViewPr>
      <p:scale>
        <a:sx n="3" d="2"/>
        <a:sy n="3" d="2"/>
      </p:scale>
      <p:origin x="0" y="-137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0155B-31BD-9B44-904C-3E726FC08C02}" type="datetimeFigureOut">
              <a:rPr lang="nl-NL" smtClean="0"/>
              <a:t>29-03-2021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081E6-6872-B54D-B847-DD796F4FFD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003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l-NL" dirty="0"/>
          </a:p>
          <a:p>
            <a:pPr algn="l"/>
            <a:r>
              <a:rPr lang="nl-NL" b="1" dirty="0"/>
              <a:t>Welkom en terugblik 5 minuten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Programma doornemen (share screen) + vragen of er nog vragen/opmerkingen zijn naar aanleiding van de vorige bijeenkomst. Hoe eerste bijeenkomst ervaren? Enz.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Aangeven dat ze aan het einde van de cursus (bijeenkomst 10) een bewijs van deelname krijgen, welke ze kunnen gebruiken voor vergoeding bij hun zorgverzekeraar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Uitkomst groepsapp wel of niet aanmaken bekend maken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--------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="1" dirty="0"/>
              <a:t>Bespreking oefening voor thuis (PowerPoint sluiten) 5 minuten</a:t>
            </a:r>
          </a:p>
          <a:p>
            <a:pPr algn="l"/>
            <a:endParaRPr lang="nl-NL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Dagboek: wil iemand zijn ervaring delen?</a:t>
            </a:r>
          </a:p>
          <a:p>
            <a:pPr algn="l"/>
            <a:endParaRPr lang="nl-NL" b="1" dirty="0"/>
          </a:p>
          <a:p>
            <a:pPr algn="l"/>
            <a:endParaRPr lang="nl-NL" b="1" dirty="0"/>
          </a:p>
          <a:p>
            <a:pPr marL="0" indent="0" algn="l">
              <a:buFontTx/>
              <a:buNone/>
            </a:pPr>
            <a:r>
              <a:rPr lang="nl-NL" b="1" dirty="0"/>
              <a:t>Wat is chronische pijn? 45 minuten</a:t>
            </a:r>
          </a:p>
          <a:p>
            <a:pPr marL="0" indent="0" algn="l">
              <a:buFontTx/>
              <a:buNone/>
            </a:pPr>
            <a:endParaRPr lang="nl-NL" b="0" dirty="0"/>
          </a:p>
          <a:p>
            <a:pPr marL="0" indent="0" algn="l">
              <a:buFontTx/>
              <a:buNone/>
            </a:pPr>
            <a:r>
              <a:rPr lang="nl-NL" b="0" dirty="0"/>
              <a:t>Film laten zien – 6 minuten  https://www.youtube.com/watch?v=w_QMovjlzmk&amp;t=2s</a:t>
            </a:r>
          </a:p>
          <a:p>
            <a:pPr marL="0" indent="0" algn="l">
              <a:buFontTx/>
              <a:buNone/>
            </a:pPr>
            <a:endParaRPr lang="nl-NL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groepjes uiteen via </a:t>
            </a:r>
            <a:r>
              <a:rPr kumimoji="0" lang="nl-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breakout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rooms – 3 groepjes van 2 personen - vragen komen straks in de chat (file share in de chat – zie bestand in map bijeenkomst 2)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hoe was de weg voor jou tot aan de diagnose?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hoe lang was deze weg?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kreeg je direct medewerking?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hoe reageerde je op de diagnose?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hoe reageerde jouw omgeving?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Ieder krijgt 6 minuten de tijd om zijn verhaal te vertellen aan de ander. Daarna draai je de rollen om.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Uiteindelijk gaat de ander straks een samenvatting geven van datgene wat jij hebt verteld.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Tijd bijhouden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Totaal Tijd: 45 minuten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Film: 6 minuten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Groepjes: 12 minuten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Samenvatten: +/- 4 minuut per persoon = 24 minuten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Punten op de flipover zetten (uit beeld typen). Kort, maar krachtig.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Aan het eind flipover laten zien zodat er een samenvatting gegeven kan worden. Eventueel aanvullen met tips hoe hier mee om te gaan.</a:t>
            </a:r>
          </a:p>
          <a:p>
            <a:pPr marL="0" indent="0" algn="l">
              <a:buFontTx/>
              <a:buNone/>
            </a:pPr>
            <a:endParaRPr lang="nl-NL" b="0" dirty="0"/>
          </a:p>
          <a:p>
            <a:pPr marL="0" indent="0" algn="l">
              <a:buFontTx/>
              <a:buNone/>
            </a:pPr>
            <a:endParaRPr lang="nl-NL" b="0" dirty="0"/>
          </a:p>
          <a:p>
            <a:pPr marL="0" indent="0" algn="l">
              <a:buFontTx/>
              <a:buNone/>
            </a:pPr>
            <a:r>
              <a:rPr lang="nl-NL" b="1" dirty="0"/>
              <a:t>Pauze 10 minuten</a:t>
            </a:r>
            <a:endParaRPr lang="nl-NL" b="0" dirty="0"/>
          </a:p>
          <a:p>
            <a:pPr marL="0" indent="0" algn="l">
              <a:buFontTx/>
              <a:buNone/>
            </a:pPr>
            <a:endParaRPr lang="nl-NL" b="0" dirty="0"/>
          </a:p>
          <a:p>
            <a:pPr marL="0" indent="0" algn="l">
              <a:buFontTx/>
              <a:buNone/>
            </a:pPr>
            <a:endParaRPr lang="nl-NL" b="1" dirty="0"/>
          </a:p>
          <a:p>
            <a:pPr marL="0" indent="0" algn="l">
              <a:buFontTx/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7453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5971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Positieve </a:t>
            </a:r>
            <a:r>
              <a:rPr kumimoji="0" lang="nl-NL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gezondheid 10 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minuten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Uitleg geven positieve gezondheid en over het spinnenweb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Eventueel het filmpje laten zien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https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://</a:t>
            </a:r>
            <a:r>
              <a:rPr kumimoji="0" lang="nl-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www.youtube.com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nl-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watch?v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=vEjGN6QTSpk&amp;feature=</a:t>
            </a:r>
            <a:r>
              <a:rPr kumimoji="0" lang="nl-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emb_logo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Oefening voor thuis - 5 minuten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Dagboek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Invullen spinnenweb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Positief/negatief (oefening in werkboek verwerkt) minimaal 3x positief en in andere kolom negatief opschrijven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Elke keer een oefening mee naar huis. Door te oefenen leer je beter en krijg je andere inzichten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Ontspanningsoefening – 5 minuten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Spierontspanningsoefening </a:t>
            </a:r>
            <a:r>
              <a:rPr kumimoji="0" lang="nl-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Handout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2.2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Afsluiting 5 </a:t>
            </a:r>
            <a:r>
              <a:rPr kumimoji="0" lang="nl-NL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miuten</a:t>
            </a:r>
            <a:endParaRPr kumimoji="0" lang="nl-N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laat werkboek zien – korte uitleg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Zijn er nog vragen?</a:t>
            </a:r>
            <a:endParaRPr lang="nl-NL" dirty="0"/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endParaRPr lang="nl-NL" dirty="0"/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0225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09CCA7-18B3-1C46-9782-ADD707D4B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EBBD52B-8B53-4B49-9526-ACDE08ACB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C5EB04-8844-D24B-A9BA-11F07B61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29-03-2021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A905C5-B97E-034C-8A75-74D7D1107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FA7143-F39E-FD49-91C4-9B331C60C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159399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D67200-697A-C94A-8F16-83A5A7AA4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7ACA58D-AFE9-9B43-B463-AA2E54279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3DAA95-F41E-9A4C-948D-AB81DD0D7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29-03-2021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967BB0-04A7-2042-847F-8BE6A5930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A01B2D-BD91-714A-B4F6-EFF563B6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874182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F66598C-B010-F248-B68C-87FE0763F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330BAC9-D68D-E543-A6E0-75EC43B9B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2C5140B-EF61-2C40-8974-7044B9F0D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29-03-2021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E4E172-A61D-F843-95B9-D81E6ED77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41DB05-D094-1648-88C3-55E758D7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859723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1" name="Shape 221"/>
          <p:cNvSpPr/>
          <p:nvPr/>
        </p:nvSpPr>
        <p:spPr>
          <a:xfrm>
            <a:off x="1058933" y="104299"/>
            <a:ext cx="188800" cy="1888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2" name="Shape 222"/>
          <p:cNvSpPr/>
          <p:nvPr/>
        </p:nvSpPr>
        <p:spPr>
          <a:xfrm>
            <a:off x="-187200" y="200273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3" name="Shape 223"/>
          <p:cNvSpPr/>
          <p:nvPr/>
        </p:nvSpPr>
        <p:spPr>
          <a:xfrm>
            <a:off x="10772401" y="503501"/>
            <a:ext cx="1172400" cy="1172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4" name="Shape 224"/>
          <p:cNvSpPr/>
          <p:nvPr/>
        </p:nvSpPr>
        <p:spPr>
          <a:xfrm>
            <a:off x="928733" y="1223500"/>
            <a:ext cx="449200" cy="449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5" name="Shape 225"/>
          <p:cNvSpPr/>
          <p:nvPr/>
        </p:nvSpPr>
        <p:spPr>
          <a:xfrm>
            <a:off x="11899071" y="159175"/>
            <a:ext cx="390400" cy="390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6" name="Shape 226"/>
          <p:cNvSpPr/>
          <p:nvPr/>
        </p:nvSpPr>
        <p:spPr>
          <a:xfrm>
            <a:off x="10299129" y="10228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7" name="Shape 227"/>
          <p:cNvSpPr/>
          <p:nvPr/>
        </p:nvSpPr>
        <p:spPr>
          <a:xfrm>
            <a:off x="11898583" y="602588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8" name="Shape 228"/>
          <p:cNvSpPr/>
          <p:nvPr/>
        </p:nvSpPr>
        <p:spPr>
          <a:xfrm>
            <a:off x="704879" y="-166299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9" name="Shape 229"/>
          <p:cNvSpPr/>
          <p:nvPr/>
        </p:nvSpPr>
        <p:spPr>
          <a:xfrm>
            <a:off x="11103717" y="834817"/>
            <a:ext cx="509659" cy="509659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grpSp>
        <p:nvGrpSpPr>
          <p:cNvPr id="230" name="Shape 230"/>
          <p:cNvGrpSpPr/>
          <p:nvPr/>
        </p:nvGrpSpPr>
        <p:grpSpPr>
          <a:xfrm>
            <a:off x="205367" y="585206"/>
            <a:ext cx="678468" cy="638281"/>
            <a:chOff x="5972700" y="2330200"/>
            <a:chExt cx="411625" cy="387275"/>
          </a:xfrm>
        </p:grpSpPr>
        <p:sp>
          <p:nvSpPr>
            <p:cNvPr id="231" name="Shape 23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2" name="Shape 23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</p:grp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09600" y="5570279"/>
            <a:ext cx="10972800" cy="692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480"/>
              </a:spcBef>
              <a:buSzPct val="100000"/>
              <a:buNone/>
              <a:defRPr sz="1867"/>
            </a:lvl1pPr>
          </a:lstStyle>
          <a:p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10293833" y="138500"/>
            <a:ext cx="835200" cy="835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grpSp>
        <p:nvGrpSpPr>
          <p:cNvPr id="235" name="Shape 235"/>
          <p:cNvGrpSpPr/>
          <p:nvPr/>
        </p:nvGrpSpPr>
        <p:grpSpPr>
          <a:xfrm>
            <a:off x="10553895" y="305530"/>
            <a:ext cx="315843" cy="500583"/>
            <a:chOff x="6718575" y="2318625"/>
            <a:chExt cx="256950" cy="407375"/>
          </a:xfrm>
        </p:grpSpPr>
        <p:sp>
          <p:nvSpPr>
            <p:cNvPr id="236" name="Shape 23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7" name="Shape 23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8" name="Shape 23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9" name="Shape 23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0" name="Shape 24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1" name="Shape 24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2" name="Shape 24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3" name="Shape 24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</p:grpSp>
      <p:sp>
        <p:nvSpPr>
          <p:cNvPr id="244" name="Shape 244"/>
          <p:cNvSpPr txBox="1">
            <a:spLocks noGrp="1"/>
          </p:cNvSpPr>
          <p:nvPr>
            <p:ph type="sldNum" idx="12"/>
          </p:nvPr>
        </p:nvSpPr>
        <p:spPr>
          <a:xfrm>
            <a:off x="10823979" y="5738251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6430773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C4208-F243-7048-8A1A-535250233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68394A-8961-3440-B2A0-95233EB8C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E709C0-DC2F-F547-8593-3FF8B93B5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29-03-2021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AEECF6-0A81-D54B-8CB9-25F3EFCD0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4A9219-D343-9B4B-BD36-8B68ABD7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37273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5B14B-580C-344F-AD4C-99F858426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F3A5D84-B013-8444-8B61-948F73D15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EF5651-52BF-6A4D-A6D6-FD46363D2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29-03-2021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6C7142-1F3E-0349-8228-B02CE2352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C3CEF9-0B33-0A43-8451-B7415EE1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470196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91FF8E-C707-A844-A734-792ACA454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20B065-4D10-CC4B-8F7A-EFCC238ED4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57E7D7D-1C0E-2241-830B-435D68710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F1C6091-B6F6-7E41-A9DB-50B211558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29-03-2021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84FD0CF-1B91-344F-AC19-3619B478A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9E29FD8-344B-0D49-8C13-BDF80A3B0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593311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8A5A23-8E43-AC47-963A-A7D797F03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9F42B7E-E6AA-3C46-8BDF-59FA1E7C7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EFEE7E0-1F70-B348-B635-525C747AC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C0FDB22-CC11-6249-9FEF-659D62714A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B7AC4E4-F798-F84A-B2F5-43FE32657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8757CFB-7906-5E47-AAEA-22DE896E0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29-03-2021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2DD4CEC-FFAF-0A48-82FF-AE6F2992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86F0486-F6F9-0146-A335-722224AB3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989364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BEA58F-4A44-6B4F-B457-7A9C4C91F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D4941BD-2485-D643-933A-27CFC5389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29-03-2021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558C627-8AC1-234A-8451-EE3C6972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BB9B166-D81D-B54A-8672-04C395DAC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358510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C0E6952-D6CA-844F-9AAF-FB06F9DDE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29-03-2021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1B98347-FC4C-CC49-8317-C1936AACC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67BD801-6029-054E-970C-A77A47816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42801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797F11-0988-EE41-836D-CA47BC41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5A4AA5-6357-6E48-B382-D9F400000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C1B438D-F833-E441-86C6-A6E5B3849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6C9C799-5C66-4044-9108-E1048A822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29-03-2021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B5AB56-9D19-8948-A509-70D8D2EEA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51B932B-DF74-CE4B-B8FA-D5E0C9F00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525529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E9A18-F275-5A40-9D17-E8506A2C0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0AB385F-74AA-3840-AB2A-E37225859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63FC26-5338-8B46-A5D4-91C13022B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566C955-54EB-FF49-BAB7-60327AB7E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29-03-2021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20087BA-CB9C-9B47-8685-883505CCE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0B776F-FE7A-5744-B51C-E22E0F75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56375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84D8991-19F0-B84C-92A3-3B37D4480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F05E59D-8625-E44D-8E3D-4DBFC0581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588BA5-C812-7945-BE48-CF9A9DCFC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22621-644A-9241-A1E5-65EAFD874FD1}" type="datetimeFigureOut">
              <a:rPr lang="nl-NL" smtClean="0"/>
              <a:t>29-03-2021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59C167-E650-7F4C-B262-5A73D4FF28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287781-C44E-8F4B-BBDC-3E4D3B31D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424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B6452A53-FE05-A94A-89FA-3F75011E0462}"/>
              </a:ext>
            </a:extLst>
          </p:cNvPr>
          <p:cNvSpPr txBox="1"/>
          <p:nvPr/>
        </p:nvSpPr>
        <p:spPr>
          <a:xfrm>
            <a:off x="1601621" y="756459"/>
            <a:ext cx="62407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8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Programma</a:t>
            </a:r>
          </a:p>
        </p:txBody>
      </p:sp>
      <p:sp>
        <p:nvSpPr>
          <p:cNvPr id="9" name="Tijdelijke aanduiding voor inhoud 6">
            <a:extLst>
              <a:ext uri="{FF2B5EF4-FFF2-40B4-BE49-F238E27FC236}">
                <a16:creationId xmlns:a16="http://schemas.microsoft.com/office/drawing/2014/main" id="{548790E8-E5E8-DA48-94C1-E2987D7E1F9B}"/>
              </a:ext>
            </a:extLst>
          </p:cNvPr>
          <p:cNvSpPr txBox="1">
            <a:spLocks/>
          </p:cNvSpPr>
          <p:nvPr/>
        </p:nvSpPr>
        <p:spPr>
          <a:xfrm>
            <a:off x="1601621" y="1934482"/>
            <a:ext cx="10515600" cy="4167059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rmAutofit fontScale="92500" lnSpcReduction="10000"/>
          </a:bodyPr>
          <a:lstStyle>
            <a:lvl1pPr marL="228600" lvl="0" indent="-228600" algn="ctr" defTabSz="914400" rtl="0" eaLnBrk="1" latinLnBrk="0" hangingPunct="1">
              <a:lnSpc>
                <a:spcPct val="90000"/>
              </a:lnSpc>
              <a:spcBef>
                <a:spcPts val="480"/>
              </a:spcBef>
              <a:buSzPct val="100000"/>
              <a:buFont typeface="Arial" panose="020B0604020202020204" pitchFamily="34" charset="0"/>
              <a:buNone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Welkom en terugblik			</a:t>
            </a:r>
            <a:endParaRPr lang="nl-NL" dirty="0"/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Bespreken oefening voor thuis; dagboek 			</a:t>
            </a:r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Wat is chronische pijn?		</a:t>
            </a:r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Pauze 					</a:t>
            </a:r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Positieve gezondheid</a:t>
            </a:r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Oefening voor thuis; positief/negatief + spinnenweb positieve gezondheid</a:t>
            </a:r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Aandacht voor het lichaam - ontspanningsoefening	</a:t>
            </a:r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Afsluiting	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dirty="0"/>
              <a:t>						</a:t>
            </a:r>
            <a:endParaRPr lang="nl-NL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7401177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2B20B0EE-9006-43A8-B31B-93EA04D4F9E5}"/>
              </a:ext>
            </a:extLst>
          </p:cNvPr>
          <p:cNvSpPr/>
          <p:nvPr/>
        </p:nvSpPr>
        <p:spPr>
          <a:xfrm>
            <a:off x="1770334" y="718413"/>
            <a:ext cx="61479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8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Oefening</a:t>
            </a:r>
            <a:endParaRPr lang="nl-NL" sz="48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2EA1423-0D4F-4E19-A8E6-160ACF236E0D}"/>
              </a:ext>
            </a:extLst>
          </p:cNvPr>
          <p:cNvSpPr txBox="1"/>
          <p:nvPr/>
        </p:nvSpPr>
        <p:spPr>
          <a:xfrm>
            <a:off x="1770334" y="2013228"/>
            <a:ext cx="905364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>
                <a:latin typeface="Arial Nova Light" panose="020B0304020202020204" pitchFamily="34" charset="0"/>
                <a:cs typeface="Arial" panose="020B0604020202020204" pitchFamily="34" charset="0"/>
              </a:rPr>
              <a:t>Hoe was de weg voor jou tot aan de diagnose?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>
                <a:latin typeface="Arial Nova Light" panose="020B0304020202020204" pitchFamily="34" charset="0"/>
                <a:cs typeface="Arial" panose="020B0604020202020204" pitchFamily="34" charset="0"/>
              </a:rPr>
              <a:t>Hoe reageerde je zelf op de diagnose?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>
                <a:latin typeface="Arial Nova Light" panose="020B0304020202020204" pitchFamily="34" charset="0"/>
                <a:cs typeface="Arial" panose="020B0604020202020204" pitchFamily="34" charset="0"/>
              </a:rPr>
              <a:t>Hoe reageerde je omgeving?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980875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B3CC368C-FE69-234F-8512-3AD5927B8F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296" y="0"/>
            <a:ext cx="96934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88424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482</Words>
  <Application>Microsoft Macintosh PowerPoint</Application>
  <PresentationFormat>Breedbeeld</PresentationFormat>
  <Paragraphs>83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Arial Nova Light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Bijeenkomst 1</dc:title>
  <dc:creator>Debby Teunis</dc:creator>
  <cp:lastModifiedBy>Debby Teunis</cp:lastModifiedBy>
  <cp:revision>54</cp:revision>
  <cp:lastPrinted>2021-03-26T14:30:47Z</cp:lastPrinted>
  <dcterms:modified xsi:type="dcterms:W3CDTF">2021-03-29T07:46:03Z</dcterms:modified>
</cp:coreProperties>
</file>