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sldIdLst>
    <p:sldId id="256" r:id="rId3"/>
    <p:sldId id="257" r:id="rId4"/>
    <p:sldId id="285" r:id="rId5"/>
    <p:sldId id="282" r:id="rId6"/>
    <p:sldId id="286" r:id="rId7"/>
    <p:sldId id="259" r:id="rId8"/>
    <p:sldId id="275" r:id="rId9"/>
    <p:sldId id="276" r:id="rId10"/>
    <p:sldId id="278" r:id="rId11"/>
    <p:sldId id="28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51"/>
    <p:restoredTop sz="56216" autoAdjust="0"/>
  </p:normalViewPr>
  <p:slideViewPr>
    <p:cSldViewPr snapToGrid="0">
      <p:cViewPr varScale="1">
        <p:scale>
          <a:sx n="87" d="100"/>
          <a:sy n="87" d="100"/>
        </p:scale>
        <p:origin x="2552" y="20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pPr/>
              <a:t>07-08-2021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pPr/>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nl-NL" dirty="0"/>
              <a:t>Welkom 5 minuten</a:t>
            </a:r>
          </a:p>
          <a:p>
            <a:pPr lvl="0">
              <a:spcBef>
                <a:spcPts val="0"/>
              </a:spcBef>
              <a:buNone/>
            </a:pPr>
            <a:endParaRPr lang="nl-NL" dirty="0"/>
          </a:p>
          <a:p>
            <a:pPr lvl="0">
              <a:spcBef>
                <a:spcPts val="0"/>
              </a:spcBef>
              <a:buNone/>
            </a:pPr>
            <a:endParaRPr lang="nl-NL" dirty="0"/>
          </a:p>
        </p:txBody>
      </p:sp>
    </p:spTree>
    <p:extLst>
      <p:ext uri="{BB962C8B-B14F-4D97-AF65-F5344CB8AC3E}">
        <p14:creationId xmlns:p14="http://schemas.microsoft.com/office/powerpoint/2010/main" val="3706056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1"/>
              <a:t>Afsluiten </a:t>
            </a:r>
            <a:r>
              <a:rPr lang="nl-NL" b="1" dirty="0"/>
              <a:t>– 5 minuten </a:t>
            </a: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10</a:t>
            </a:fld>
            <a:endParaRPr lang="nl-NL"/>
          </a:p>
        </p:txBody>
      </p:sp>
    </p:spTree>
    <p:extLst>
      <p:ext uri="{BB962C8B-B14F-4D97-AF65-F5344CB8AC3E}">
        <p14:creationId xmlns:p14="http://schemas.microsoft.com/office/powerpoint/2010/main" val="686544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2</a:t>
            </a:fld>
            <a:endParaRPr lang="nl-NL"/>
          </a:p>
        </p:txBody>
      </p:sp>
    </p:spTree>
    <p:extLst>
      <p:ext uri="{BB962C8B-B14F-4D97-AF65-F5344CB8AC3E}">
        <p14:creationId xmlns:p14="http://schemas.microsoft.com/office/powerpoint/2010/main" val="212745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0" dirty="0"/>
              <a:t>25 minuten – zie volgende sheet </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3</a:t>
            </a:fld>
            <a:endParaRPr lang="nl-NL"/>
          </a:p>
        </p:txBody>
      </p:sp>
    </p:spTree>
    <p:extLst>
      <p:ext uri="{BB962C8B-B14F-4D97-AF65-F5344CB8AC3E}">
        <p14:creationId xmlns:p14="http://schemas.microsoft.com/office/powerpoint/2010/main" val="3163261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10 minuten:</a:t>
            </a:r>
          </a:p>
          <a:p>
            <a:pPr marL="0" indent="0" algn="l">
              <a:buFont typeface="Arial" panose="020B0604020202020204" pitchFamily="34" charset="0"/>
              <a:buNone/>
            </a:pPr>
            <a:r>
              <a:rPr lang="nl-NL" b="0" dirty="0"/>
              <a:t>Terugblik: hoe vorige bijeenkomst ervaren?</a:t>
            </a:r>
          </a:p>
          <a:p>
            <a:pPr marL="0" indent="0" algn="l">
              <a:buFont typeface="Arial" panose="020B0604020202020204" pitchFamily="34" charset="0"/>
              <a:buNone/>
            </a:pPr>
            <a:r>
              <a:rPr lang="nl-NL" b="0" dirty="0"/>
              <a:t>Dagboek: wil iemand zijn ervaring delen?</a:t>
            </a:r>
          </a:p>
          <a:p>
            <a:pPr marL="0" indent="0" algn="l">
              <a:buFont typeface="Arial" panose="020B0604020202020204" pitchFamily="34" charset="0"/>
              <a:buNone/>
            </a:pPr>
            <a:r>
              <a:rPr lang="nl-NL" b="0" dirty="0"/>
              <a:t>Ontspanningsoefening: wat zijn de ervaringen?</a:t>
            </a:r>
          </a:p>
          <a:p>
            <a:pPr marL="0" indent="0" algn="l">
              <a:buFont typeface="Arial" panose="020B0604020202020204" pitchFamily="34" charset="0"/>
              <a:buNone/>
            </a:pPr>
            <a:r>
              <a:rPr lang="nl-NL" b="0" dirty="0"/>
              <a:t>Spiegeloefening?</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15 minuten: </a:t>
            </a:r>
          </a:p>
          <a:p>
            <a:pPr marL="0" indent="0" algn="l">
              <a:buFont typeface="Arial" panose="020B0604020202020204" pitchFamily="34" charset="0"/>
              <a:buNone/>
            </a:pPr>
            <a:r>
              <a:rPr lang="nl-NL" b="0" dirty="0"/>
              <a:t>Oefening onbegrip: </a:t>
            </a:r>
          </a:p>
          <a:p>
            <a:pPr marL="0" indent="0" algn="l">
              <a:buFont typeface="Arial" panose="020B0604020202020204" pitchFamily="34" charset="0"/>
              <a:buNone/>
            </a:pPr>
            <a:r>
              <a:rPr lang="nl-NL" b="0" dirty="0"/>
              <a:t>Wat doet onbegrip met jou en hoe ga je er mee om? Wie wil daar iets over zeggen?</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4</a:t>
            </a:fld>
            <a:endParaRPr lang="nl-NL"/>
          </a:p>
        </p:txBody>
      </p:sp>
    </p:spTree>
    <p:extLst>
      <p:ext uri="{BB962C8B-B14F-4D97-AF65-F5344CB8AC3E}">
        <p14:creationId xmlns:p14="http://schemas.microsoft.com/office/powerpoint/2010/main" val="902168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1" dirty="0"/>
              <a:t>30 minuten</a:t>
            </a:r>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0" dirty="0"/>
              <a:t>Belangrijk dat je je grenzen leert kennen. Dat je moet leren omgaan met pijn en dat je regelmatig te maken krijgt met onbegrip</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Flipover wat houdt het in om pijn te hebben  - 20 minuten</a:t>
            </a:r>
          </a:p>
          <a:p>
            <a:endParaRPr lang="nl-NL" sz="1200" kern="1200" dirty="0">
              <a:solidFill>
                <a:schemeClr val="tx1"/>
              </a:solidFill>
              <a:latin typeface="+mn-lt"/>
              <a:ea typeface="+mn-ea"/>
              <a:cs typeface="+mn-cs"/>
            </a:endParaRPr>
          </a:p>
          <a:p>
            <a:r>
              <a:rPr lang="nl-NL" sz="1200" kern="1200" dirty="0">
                <a:solidFill>
                  <a:schemeClr val="tx1"/>
                </a:solidFill>
                <a:latin typeface="+mn-lt"/>
                <a:ea typeface="+mn-ea"/>
                <a:cs typeface="+mn-cs"/>
              </a:rPr>
              <a:t>Inventariseren en uitwisselen over volgende onderwerpen</a:t>
            </a:r>
            <a:endParaRPr lang="nl-NL" dirty="0"/>
          </a:p>
          <a:p>
            <a:r>
              <a:rPr lang="nl-NL" sz="1200" kern="1200" dirty="0">
                <a:solidFill>
                  <a:schemeClr val="tx1"/>
                </a:solidFill>
                <a:latin typeface="+mn-lt"/>
                <a:ea typeface="+mn-ea"/>
                <a:cs typeface="+mn-cs"/>
              </a:rPr>
              <a:t>* Welke grenzen vind jij het lastigste om mee om te gaan?</a:t>
            </a:r>
            <a:endParaRPr lang="nl-NL" dirty="0"/>
          </a:p>
          <a:p>
            <a:r>
              <a:rPr lang="nl-NL" sz="1200" kern="1200" dirty="0">
                <a:solidFill>
                  <a:schemeClr val="tx1"/>
                </a:solidFill>
                <a:latin typeface="+mn-lt"/>
                <a:ea typeface="+mn-ea"/>
                <a:cs typeface="+mn-cs"/>
              </a:rPr>
              <a:t>* Wat helpt jou om met de pijn om te gaan?</a:t>
            </a:r>
            <a:endParaRPr lang="nl-NL" dirty="0"/>
          </a:p>
          <a:p>
            <a:r>
              <a:rPr lang="nl-NL" sz="1200" kern="1200" dirty="0">
                <a:solidFill>
                  <a:schemeClr val="tx1"/>
                </a:solidFill>
                <a:latin typeface="+mn-lt"/>
                <a:ea typeface="+mn-ea"/>
                <a:cs typeface="+mn-cs"/>
              </a:rPr>
              <a:t>* Heb je vrienden verloren door jouw pijn en heb je nieuwe vrienden leren kennen?</a:t>
            </a:r>
            <a:endParaRPr lang="nl-NL" dirty="0"/>
          </a:p>
          <a:p>
            <a:endParaRPr lang="nl-NL" sz="1200" kern="1200" dirty="0">
              <a:solidFill>
                <a:schemeClr val="tx1"/>
              </a:solidFill>
              <a:latin typeface="+mn-lt"/>
              <a:ea typeface="+mn-ea"/>
              <a:cs typeface="+mn-cs"/>
            </a:endParaRPr>
          </a:p>
          <a:p>
            <a:r>
              <a:rPr lang="nl-NL" sz="1200" kern="1200" dirty="0">
                <a:solidFill>
                  <a:schemeClr val="tx1"/>
                </a:solidFill>
                <a:latin typeface="+mn-lt"/>
                <a:ea typeface="+mn-ea"/>
                <a:cs typeface="+mn-cs"/>
              </a:rPr>
              <a:t>+ lepeltheorie bespreken. </a:t>
            </a:r>
            <a:endParaRPr lang="nl-NL"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5</a:t>
            </a:fld>
            <a:endParaRPr lang="nl-NL"/>
          </a:p>
        </p:txBody>
      </p:sp>
    </p:spTree>
    <p:extLst>
      <p:ext uri="{BB962C8B-B14F-4D97-AF65-F5344CB8AC3E}">
        <p14:creationId xmlns:p14="http://schemas.microsoft.com/office/powerpoint/2010/main" val="4279527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15 minuten</a:t>
            </a:r>
          </a:p>
        </p:txBody>
      </p:sp>
      <p:sp>
        <p:nvSpPr>
          <p:cNvPr id="4" name="Tijdelijke aanduiding voor dianummer 3"/>
          <p:cNvSpPr>
            <a:spLocks noGrp="1"/>
          </p:cNvSpPr>
          <p:nvPr>
            <p:ph type="sldNum" sz="quarter" idx="10"/>
          </p:nvPr>
        </p:nvSpPr>
        <p:spPr/>
        <p:txBody>
          <a:bodyPr/>
          <a:lstStyle/>
          <a:p>
            <a:fld id="{C7D081E6-6872-B54D-B847-DD796F4FFD5D}" type="slidenum">
              <a:rPr lang="nl-NL" smtClean="0"/>
              <a:pPr/>
              <a:t>6</a:t>
            </a:fld>
            <a:endParaRPr lang="nl-NL"/>
          </a:p>
        </p:txBody>
      </p:sp>
    </p:spTree>
    <p:extLst>
      <p:ext uri="{BB962C8B-B14F-4D97-AF65-F5344CB8AC3E}">
        <p14:creationId xmlns:p14="http://schemas.microsoft.com/office/powerpoint/2010/main" val="1510439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1" dirty="0"/>
              <a:t>5 minuten </a:t>
            </a:r>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1" dirty="0"/>
              <a:t>spierontspanningsoefening</a:t>
            </a:r>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7</a:t>
            </a:fld>
            <a:endParaRPr lang="nl-NL"/>
          </a:p>
        </p:txBody>
      </p:sp>
    </p:spTree>
    <p:extLst>
      <p:ext uri="{BB962C8B-B14F-4D97-AF65-F5344CB8AC3E}">
        <p14:creationId xmlns:p14="http://schemas.microsoft.com/office/powerpoint/2010/main" val="2380047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1" dirty="0"/>
              <a:t>30 minuten</a:t>
            </a:r>
          </a:p>
          <a:p>
            <a:pPr marL="0" indent="0" algn="l">
              <a:buFont typeface="Arial" panose="020B0604020202020204" pitchFamily="34" charset="0"/>
              <a:buNone/>
            </a:pPr>
            <a:endParaRPr lang="nl-NL" b="1" dirty="0"/>
          </a:p>
          <a:p>
            <a:pPr marL="0" indent="0" algn="l">
              <a:buFont typeface="Arial" panose="020B0604020202020204" pitchFamily="34" charset="0"/>
              <a:buNone/>
            </a:pPr>
            <a:r>
              <a:rPr lang="nl-NL" b="0" dirty="0"/>
              <a:t>Eerst uitleg geven </a:t>
            </a:r>
          </a:p>
          <a:p>
            <a:pPr marL="0" indent="0" algn="l">
              <a:buFont typeface="Arial" panose="020B0604020202020204" pitchFamily="34" charset="0"/>
              <a:buNone/>
            </a:pPr>
            <a:r>
              <a:rPr lang="nl-NL" b="0" dirty="0"/>
              <a:t>Draaglast: extern (pijn, vermoeidheid, beperkingen door pijn)</a:t>
            </a:r>
          </a:p>
          <a:p>
            <a:pPr marL="0" indent="0" algn="l">
              <a:buFont typeface="Arial" panose="020B0604020202020204" pitchFamily="34" charset="0"/>
              <a:buNone/>
            </a:pPr>
            <a:r>
              <a:rPr lang="nl-NL" b="0" dirty="0"/>
              <a:t>Draagkracht: bepaald door je mogelijkheden om stress, belasting te voorkomen (leefgewoonten, assertiviteit, omgeving)</a:t>
            </a:r>
          </a:p>
          <a:p>
            <a:pPr marL="0" indent="0" algn="l">
              <a:buFont typeface="Arial" panose="020B0604020202020204" pitchFamily="34" charset="0"/>
              <a:buNone/>
            </a:pPr>
            <a:r>
              <a:rPr lang="nl-NL" b="0" dirty="0"/>
              <a:t>Hoe kun je je draaglast verminderen en draagkracht vergroten?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Flipover draaglast en draagkracht </a:t>
            </a:r>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8</a:t>
            </a:fld>
            <a:endParaRPr lang="nl-NL"/>
          </a:p>
        </p:txBody>
      </p:sp>
    </p:spTree>
    <p:extLst>
      <p:ext uri="{BB962C8B-B14F-4D97-AF65-F5344CB8AC3E}">
        <p14:creationId xmlns:p14="http://schemas.microsoft.com/office/powerpoint/2010/main" val="4084732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gn="l">
              <a:buFont typeface="Arial" panose="020B0604020202020204" pitchFamily="34" charset="0"/>
              <a:buNone/>
            </a:pPr>
            <a:r>
              <a:rPr lang="nl-NL" b="1" dirty="0"/>
              <a:t>5 minuten</a:t>
            </a:r>
            <a:endParaRPr lang="nl-NL" b="0" dirty="0"/>
          </a:p>
          <a:p>
            <a:pPr marL="0" indent="0" algn="l">
              <a:buFont typeface="Arial" panose="020B0604020202020204" pitchFamily="34" charset="0"/>
              <a:buNone/>
            </a:pPr>
            <a:endParaRPr lang="nl-NL" b="0" dirty="0"/>
          </a:p>
          <a:p>
            <a:pPr marL="285750" indent="-285750" algn="l">
              <a:buFont typeface="Arial" panose="020B0604020202020204" pitchFamily="34" charset="0"/>
              <a:buChar char="•"/>
            </a:pPr>
            <a:r>
              <a:rPr lang="nl-NL" dirty="0"/>
              <a:t>Dagboek</a:t>
            </a:r>
          </a:p>
          <a:p>
            <a:pPr marL="285750" indent="-285750" algn="l">
              <a:buFont typeface="Arial" panose="020B0604020202020204" pitchFamily="34" charset="0"/>
              <a:buChar char="•"/>
            </a:pPr>
            <a:r>
              <a:rPr lang="nl-NL" dirty="0"/>
              <a:t>Breng je dagindeling in kaart door dit op te schrijven in je dagboek. Doe dit een week. Schrijf ook op wat niet is gelukt, maar ook dat wat wel is gelukt </a:t>
            </a:r>
          </a:p>
          <a:p>
            <a:pPr marL="285750" indent="-285750" algn="l">
              <a:buFont typeface="Arial" panose="020B0604020202020204" pitchFamily="34" charset="0"/>
              <a:buChar char="•"/>
            </a:pPr>
            <a:r>
              <a:rPr lang="nl-NL" dirty="0"/>
              <a:t>Draagkracht vergroten – probeer een aantal tips uit en schrijf op wat het resultaat was </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pPr/>
              <a:t>9</a:t>
            </a:fld>
            <a:endParaRPr lang="nl-NL"/>
          </a:p>
        </p:txBody>
      </p:sp>
    </p:spTree>
    <p:extLst>
      <p:ext uri="{BB962C8B-B14F-4D97-AF65-F5344CB8AC3E}">
        <p14:creationId xmlns:p14="http://schemas.microsoft.com/office/powerpoint/2010/main" val="685767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bg>
      <p:bgPr>
        <a:blipFill>
          <a:blip r:embed="rId2" cstate="print">
            <a:alphaModFix/>
          </a:blip>
          <a:stretch>
            <a:fillRect/>
          </a:stretch>
        </a:blipFill>
        <a:effectLst/>
      </p:bgPr>
    </p:bg>
    <p:spTree>
      <p:nvGrpSpPr>
        <p:cNvPr id="1" name="Shape 9"/>
        <p:cNvGrpSpPr/>
        <p:nvPr/>
      </p:nvGrpSpPr>
      <p:grpSpPr>
        <a:xfrm>
          <a:off x="0" y="0"/>
          <a:ext cx="0" cy="0"/>
          <a:chOff x="0" y="0"/>
          <a:chExt cx="0" cy="0"/>
        </a:xfrm>
      </p:grpSpPr>
      <p:sp>
        <p:nvSpPr>
          <p:cNvPr id="10" name="Shape 10"/>
          <p:cNvSpPr/>
          <p:nvPr/>
        </p:nvSpPr>
        <p:spPr>
          <a:xfrm>
            <a:off x="3507267" y="840200"/>
            <a:ext cx="5177600" cy="5177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1" name="Shape 11"/>
          <p:cNvSpPr/>
          <p:nvPr/>
        </p:nvSpPr>
        <p:spPr>
          <a:xfrm>
            <a:off x="7240467" y="304800"/>
            <a:ext cx="1850800" cy="18508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2" name="Shape 12"/>
          <p:cNvSpPr/>
          <p:nvPr/>
        </p:nvSpPr>
        <p:spPr>
          <a:xfrm>
            <a:off x="7877667" y="6214433"/>
            <a:ext cx="807200" cy="807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13" name="Shape 13"/>
          <p:cNvSpPr/>
          <p:nvPr/>
        </p:nvSpPr>
        <p:spPr>
          <a:xfrm>
            <a:off x="3608867" y="5163505"/>
            <a:ext cx="1463600" cy="1463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4" name="Shape 14"/>
          <p:cNvSpPr/>
          <p:nvPr/>
        </p:nvSpPr>
        <p:spPr>
          <a:xfrm>
            <a:off x="2775592" y="1028361"/>
            <a:ext cx="1032800" cy="10328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15" name="Shape 15"/>
          <p:cNvSpPr/>
          <p:nvPr/>
        </p:nvSpPr>
        <p:spPr>
          <a:xfrm>
            <a:off x="8684868" y="2155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6" name="Shape 16"/>
          <p:cNvSpPr/>
          <p:nvPr/>
        </p:nvSpPr>
        <p:spPr>
          <a:xfrm>
            <a:off x="3227301" y="4816059"/>
            <a:ext cx="449200" cy="449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7" name="Shape 17"/>
          <p:cNvSpPr/>
          <p:nvPr/>
        </p:nvSpPr>
        <p:spPr>
          <a:xfrm>
            <a:off x="3149979" y="2226844"/>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8" name="Shape 18"/>
          <p:cNvSpPr/>
          <p:nvPr/>
        </p:nvSpPr>
        <p:spPr>
          <a:xfrm>
            <a:off x="9091281" y="1784923"/>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 name="Shape 19"/>
          <p:cNvSpPr/>
          <p:nvPr/>
        </p:nvSpPr>
        <p:spPr>
          <a:xfrm>
            <a:off x="8218652" y="58327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 name="Shape 20"/>
          <p:cNvSpPr/>
          <p:nvPr/>
        </p:nvSpPr>
        <p:spPr>
          <a:xfrm>
            <a:off x="3067482" y="13202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1" name="Shape 21"/>
          <p:cNvGrpSpPr/>
          <p:nvPr/>
        </p:nvGrpSpPr>
        <p:grpSpPr>
          <a:xfrm>
            <a:off x="4001434" y="5576165"/>
            <a:ext cx="678468" cy="638281"/>
            <a:chOff x="5972700" y="2330200"/>
            <a:chExt cx="411625" cy="387275"/>
          </a:xfrm>
        </p:grpSpPr>
        <p:sp>
          <p:nvSpPr>
            <p:cNvPr id="22" name="Shape 2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 name="Shape 2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4" name="Shape 24"/>
          <p:cNvGrpSpPr/>
          <p:nvPr/>
        </p:nvGrpSpPr>
        <p:grpSpPr>
          <a:xfrm>
            <a:off x="7815691" y="675413"/>
            <a:ext cx="699967" cy="1109527"/>
            <a:chOff x="6718575" y="2318625"/>
            <a:chExt cx="256950" cy="407375"/>
          </a:xfrm>
        </p:grpSpPr>
        <p:sp>
          <p:nvSpPr>
            <p:cNvPr id="25" name="Shape 2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6" name="Shape 2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7" name="Shape 2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8" name="Shape 2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9" name="Shape 2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0" name="Shape 3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1" name="Shape 3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2" name="Shape 3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grpSp>
      <p:sp>
        <p:nvSpPr>
          <p:cNvPr id="33" name="Shape 33"/>
          <p:cNvSpPr txBox="1">
            <a:spLocks noGrp="1"/>
          </p:cNvSpPr>
          <p:nvPr>
            <p:ph type="ctrTitle"/>
          </p:nvPr>
        </p:nvSpPr>
        <p:spPr>
          <a:xfrm>
            <a:off x="3676333" y="1281800"/>
            <a:ext cx="4839200" cy="4294400"/>
          </a:xfrm>
          <a:prstGeom prst="rect">
            <a:avLst/>
          </a:prstGeom>
        </p:spPr>
        <p:txBody>
          <a:bodyPr wrap="square"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34" name="Shape 34"/>
          <p:cNvSpPr/>
          <p:nvPr/>
        </p:nvSpPr>
        <p:spPr>
          <a:xfrm>
            <a:off x="3676329" y="114929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5" name="Shape 35"/>
          <p:cNvSpPr/>
          <p:nvPr/>
        </p:nvSpPr>
        <p:spPr>
          <a:xfrm>
            <a:off x="4679904" y="6343113"/>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 name="Shape 36"/>
          <p:cNvSpPr/>
          <p:nvPr/>
        </p:nvSpPr>
        <p:spPr>
          <a:xfrm>
            <a:off x="7326468" y="5832703"/>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Tree>
    <p:extLst>
      <p:ext uri="{BB962C8B-B14F-4D97-AF65-F5344CB8AC3E}">
        <p14:creationId xmlns:p14="http://schemas.microsoft.com/office/powerpoint/2010/main" val="259041332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Subtitle">
    <p:spTree>
      <p:nvGrpSpPr>
        <p:cNvPr id="1" name="Shape 37"/>
        <p:cNvGrpSpPr/>
        <p:nvPr/>
      </p:nvGrpSpPr>
      <p:grpSpPr>
        <a:xfrm>
          <a:off x="0" y="0"/>
          <a:ext cx="0" cy="0"/>
          <a:chOff x="0" y="0"/>
          <a:chExt cx="0" cy="0"/>
        </a:xfrm>
      </p:grpSpPr>
      <p:sp>
        <p:nvSpPr>
          <p:cNvPr id="38" name="Shape 38"/>
          <p:cNvSpPr/>
          <p:nvPr/>
        </p:nvSpPr>
        <p:spPr>
          <a:xfrm>
            <a:off x="542867" y="542767"/>
            <a:ext cx="11106400" cy="5772400"/>
          </a:xfrm>
          <a:prstGeom prst="rect">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9" name="Shape 39"/>
          <p:cNvSpPr/>
          <p:nvPr/>
        </p:nvSpPr>
        <p:spPr>
          <a:xfrm>
            <a:off x="3507267" y="840200"/>
            <a:ext cx="5177600" cy="51776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0" name="Shape 40"/>
          <p:cNvSpPr/>
          <p:nvPr/>
        </p:nvSpPr>
        <p:spPr>
          <a:xfrm>
            <a:off x="7240467" y="304800"/>
            <a:ext cx="1850800" cy="18508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41" name="Shape 41"/>
          <p:cNvSpPr/>
          <p:nvPr/>
        </p:nvSpPr>
        <p:spPr>
          <a:xfrm>
            <a:off x="7877667" y="6214433"/>
            <a:ext cx="807200" cy="807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42" name="Shape 42"/>
          <p:cNvSpPr/>
          <p:nvPr/>
        </p:nvSpPr>
        <p:spPr>
          <a:xfrm>
            <a:off x="3608867" y="5163505"/>
            <a:ext cx="1463600" cy="1463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43" name="Shape 43"/>
          <p:cNvSpPr/>
          <p:nvPr/>
        </p:nvSpPr>
        <p:spPr>
          <a:xfrm>
            <a:off x="2775592" y="10283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44" name="Shape 44"/>
          <p:cNvSpPr/>
          <p:nvPr/>
        </p:nvSpPr>
        <p:spPr>
          <a:xfrm>
            <a:off x="8684868" y="2155587"/>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45" name="Shape 45"/>
          <p:cNvSpPr/>
          <p:nvPr/>
        </p:nvSpPr>
        <p:spPr>
          <a:xfrm>
            <a:off x="3227301" y="4816059"/>
            <a:ext cx="449200" cy="449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46" name="Shape 46"/>
          <p:cNvSpPr/>
          <p:nvPr/>
        </p:nvSpPr>
        <p:spPr>
          <a:xfrm>
            <a:off x="3149979" y="2226844"/>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7" name="Shape 47"/>
          <p:cNvSpPr/>
          <p:nvPr/>
        </p:nvSpPr>
        <p:spPr>
          <a:xfrm>
            <a:off x="9091281" y="1784923"/>
            <a:ext cx="125200" cy="125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8" name="Shape 48"/>
          <p:cNvSpPr/>
          <p:nvPr/>
        </p:nvSpPr>
        <p:spPr>
          <a:xfrm>
            <a:off x="8218652" y="58327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49" name="Shape 49"/>
          <p:cNvSpPr/>
          <p:nvPr/>
        </p:nvSpPr>
        <p:spPr>
          <a:xfrm>
            <a:off x="3067482" y="13202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50" name="Shape 50"/>
          <p:cNvGrpSpPr/>
          <p:nvPr/>
        </p:nvGrpSpPr>
        <p:grpSpPr>
          <a:xfrm>
            <a:off x="4001434" y="5576165"/>
            <a:ext cx="678468" cy="638281"/>
            <a:chOff x="5972700" y="2330200"/>
            <a:chExt cx="411625" cy="387275"/>
          </a:xfrm>
        </p:grpSpPr>
        <p:sp>
          <p:nvSpPr>
            <p:cNvPr id="51" name="Shape 5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52" name="Shape 5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53" name="Shape 53"/>
          <p:cNvGrpSpPr/>
          <p:nvPr/>
        </p:nvGrpSpPr>
        <p:grpSpPr>
          <a:xfrm>
            <a:off x="7815691" y="675413"/>
            <a:ext cx="699967" cy="1109527"/>
            <a:chOff x="6718575" y="2318625"/>
            <a:chExt cx="256950" cy="407375"/>
          </a:xfrm>
        </p:grpSpPr>
        <p:sp>
          <p:nvSpPr>
            <p:cNvPr id="54" name="Shape 54"/>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5" name="Shape 55"/>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6" name="Shape 56"/>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7" name="Shape 57"/>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8" name="Shape 58"/>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9" name="Shape 59"/>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60" name="Shape 60"/>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61" name="Shape 61"/>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grpSp>
      <p:sp>
        <p:nvSpPr>
          <p:cNvPr id="62" name="Shape 62"/>
          <p:cNvSpPr/>
          <p:nvPr/>
        </p:nvSpPr>
        <p:spPr>
          <a:xfrm>
            <a:off x="3676329" y="1149293"/>
            <a:ext cx="401200" cy="40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63" name="Shape 63"/>
          <p:cNvSpPr/>
          <p:nvPr/>
        </p:nvSpPr>
        <p:spPr>
          <a:xfrm>
            <a:off x="4679904" y="6343113"/>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64" name="Shape 64"/>
          <p:cNvSpPr/>
          <p:nvPr/>
        </p:nvSpPr>
        <p:spPr>
          <a:xfrm>
            <a:off x="7326468" y="5832703"/>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65" name="Shape 65"/>
          <p:cNvSpPr txBox="1">
            <a:spLocks noGrp="1"/>
          </p:cNvSpPr>
          <p:nvPr>
            <p:ph type="ctrTitle"/>
          </p:nvPr>
        </p:nvSpPr>
        <p:spPr>
          <a:xfrm>
            <a:off x="3848133" y="2517533"/>
            <a:ext cx="4495600" cy="1546400"/>
          </a:xfrm>
          <a:prstGeom prst="rect">
            <a:avLst/>
          </a:prstGeom>
        </p:spPr>
        <p:txBody>
          <a:bodyPr wrap="square" lIns="91425" tIns="91425" rIns="91425" bIns="91425" anchor="b" anchorCtr="0"/>
          <a:lstStyle>
            <a:lvl1pPr lvl="0" algn="ctr" rtl="0">
              <a:spcBef>
                <a:spcPts val="0"/>
              </a:spcBef>
              <a:buClr>
                <a:srgbClr val="02BDC7"/>
              </a:buClr>
              <a:buSzPct val="100000"/>
              <a:defRPr sz="4000">
                <a:solidFill>
                  <a:srgbClr val="02BDC7"/>
                </a:solidFill>
              </a:defRPr>
            </a:lvl1pPr>
            <a:lvl2pPr lvl="1" algn="ctr" rtl="0">
              <a:spcBef>
                <a:spcPts val="0"/>
              </a:spcBef>
              <a:buClr>
                <a:srgbClr val="02BDC7"/>
              </a:buClr>
              <a:buSzPct val="100000"/>
              <a:defRPr sz="4000">
                <a:solidFill>
                  <a:srgbClr val="02BDC7"/>
                </a:solidFill>
              </a:defRPr>
            </a:lvl2pPr>
            <a:lvl3pPr lvl="2" algn="ctr" rtl="0">
              <a:spcBef>
                <a:spcPts val="0"/>
              </a:spcBef>
              <a:buClr>
                <a:srgbClr val="02BDC7"/>
              </a:buClr>
              <a:buSzPct val="100000"/>
              <a:defRPr sz="4000">
                <a:solidFill>
                  <a:srgbClr val="02BDC7"/>
                </a:solidFill>
              </a:defRPr>
            </a:lvl3pPr>
            <a:lvl4pPr lvl="3" algn="ctr" rtl="0">
              <a:spcBef>
                <a:spcPts val="0"/>
              </a:spcBef>
              <a:buClr>
                <a:srgbClr val="02BDC7"/>
              </a:buClr>
              <a:buSzPct val="100000"/>
              <a:defRPr sz="4000">
                <a:solidFill>
                  <a:srgbClr val="02BDC7"/>
                </a:solidFill>
              </a:defRPr>
            </a:lvl4pPr>
            <a:lvl5pPr lvl="4" algn="ctr" rtl="0">
              <a:spcBef>
                <a:spcPts val="0"/>
              </a:spcBef>
              <a:buClr>
                <a:srgbClr val="02BDC7"/>
              </a:buClr>
              <a:buSzPct val="100000"/>
              <a:defRPr sz="4000">
                <a:solidFill>
                  <a:srgbClr val="02BDC7"/>
                </a:solidFill>
              </a:defRPr>
            </a:lvl5pPr>
            <a:lvl6pPr lvl="5" algn="ctr" rtl="0">
              <a:spcBef>
                <a:spcPts val="0"/>
              </a:spcBef>
              <a:buClr>
                <a:srgbClr val="02BDC7"/>
              </a:buClr>
              <a:buSzPct val="100000"/>
              <a:defRPr sz="4000">
                <a:solidFill>
                  <a:srgbClr val="02BDC7"/>
                </a:solidFill>
              </a:defRPr>
            </a:lvl6pPr>
            <a:lvl7pPr lvl="6" algn="ctr" rtl="0">
              <a:spcBef>
                <a:spcPts val="0"/>
              </a:spcBef>
              <a:buClr>
                <a:srgbClr val="02BDC7"/>
              </a:buClr>
              <a:buSzPct val="100000"/>
              <a:defRPr sz="4000">
                <a:solidFill>
                  <a:srgbClr val="02BDC7"/>
                </a:solidFill>
              </a:defRPr>
            </a:lvl7pPr>
            <a:lvl8pPr lvl="7" algn="ctr" rtl="0">
              <a:spcBef>
                <a:spcPts val="0"/>
              </a:spcBef>
              <a:buClr>
                <a:srgbClr val="02BDC7"/>
              </a:buClr>
              <a:buSzPct val="100000"/>
              <a:defRPr sz="4000">
                <a:solidFill>
                  <a:srgbClr val="02BDC7"/>
                </a:solidFill>
              </a:defRPr>
            </a:lvl8pPr>
            <a:lvl9pPr lvl="8" algn="ctr" rtl="0">
              <a:spcBef>
                <a:spcPts val="0"/>
              </a:spcBef>
              <a:buClr>
                <a:srgbClr val="02BDC7"/>
              </a:buClr>
              <a:buSzPct val="100000"/>
              <a:defRPr sz="4000">
                <a:solidFill>
                  <a:srgbClr val="02BDC7"/>
                </a:solidFill>
              </a:defRPr>
            </a:lvl9pPr>
          </a:lstStyle>
          <a:p>
            <a:endParaRPr/>
          </a:p>
        </p:txBody>
      </p:sp>
      <p:sp>
        <p:nvSpPr>
          <p:cNvPr id="66" name="Shape 66"/>
          <p:cNvSpPr txBox="1">
            <a:spLocks noGrp="1"/>
          </p:cNvSpPr>
          <p:nvPr>
            <p:ph type="subTitle" idx="1"/>
          </p:nvPr>
        </p:nvSpPr>
        <p:spPr>
          <a:xfrm>
            <a:off x="3848133" y="3888336"/>
            <a:ext cx="4495600" cy="1046400"/>
          </a:xfrm>
          <a:prstGeom prst="rect">
            <a:avLst/>
          </a:prstGeom>
        </p:spPr>
        <p:txBody>
          <a:bodyPr wrap="square" lIns="91425" tIns="91425" rIns="91425" bIns="91425" anchor="t" anchorCtr="0"/>
          <a:lstStyle>
            <a:lvl1pPr lvl="0" algn="ctr" rtl="0">
              <a:spcBef>
                <a:spcPts val="0"/>
              </a:spcBef>
              <a:buClr>
                <a:srgbClr val="FFB600"/>
              </a:buClr>
              <a:buNone/>
              <a:defRPr>
                <a:solidFill>
                  <a:srgbClr val="FFB600"/>
                </a:solidFill>
              </a:defRPr>
            </a:lvl1pPr>
            <a:lvl2pPr lvl="1" algn="ctr" rtl="0">
              <a:spcBef>
                <a:spcPts val="0"/>
              </a:spcBef>
              <a:buClr>
                <a:srgbClr val="FFB600"/>
              </a:buClr>
              <a:buSzPct val="100000"/>
              <a:buNone/>
              <a:defRPr sz="4000">
                <a:solidFill>
                  <a:srgbClr val="FFB600"/>
                </a:solidFill>
              </a:defRPr>
            </a:lvl2pPr>
            <a:lvl3pPr lvl="2" algn="ctr" rtl="0">
              <a:spcBef>
                <a:spcPts val="0"/>
              </a:spcBef>
              <a:buClr>
                <a:srgbClr val="FFB600"/>
              </a:buClr>
              <a:buSzPct val="100000"/>
              <a:buNone/>
              <a:defRPr sz="4000">
                <a:solidFill>
                  <a:srgbClr val="FFB600"/>
                </a:solidFill>
              </a:defRPr>
            </a:lvl3pPr>
            <a:lvl4pPr lvl="3" algn="ctr" rtl="0">
              <a:spcBef>
                <a:spcPts val="0"/>
              </a:spcBef>
              <a:buClr>
                <a:srgbClr val="FFB600"/>
              </a:buClr>
              <a:buSzPct val="100000"/>
              <a:buNone/>
              <a:defRPr sz="4000">
                <a:solidFill>
                  <a:srgbClr val="FFB600"/>
                </a:solidFill>
              </a:defRPr>
            </a:lvl4pPr>
            <a:lvl5pPr lvl="4" algn="ctr" rtl="0">
              <a:spcBef>
                <a:spcPts val="0"/>
              </a:spcBef>
              <a:buClr>
                <a:srgbClr val="FFB600"/>
              </a:buClr>
              <a:buSzPct val="100000"/>
              <a:buNone/>
              <a:defRPr sz="4000">
                <a:solidFill>
                  <a:srgbClr val="FFB600"/>
                </a:solidFill>
              </a:defRPr>
            </a:lvl5pPr>
            <a:lvl6pPr lvl="5" algn="ctr" rtl="0">
              <a:spcBef>
                <a:spcPts val="0"/>
              </a:spcBef>
              <a:buClr>
                <a:srgbClr val="FFB600"/>
              </a:buClr>
              <a:buSzPct val="100000"/>
              <a:buNone/>
              <a:defRPr sz="4000">
                <a:solidFill>
                  <a:srgbClr val="FFB600"/>
                </a:solidFill>
              </a:defRPr>
            </a:lvl6pPr>
            <a:lvl7pPr lvl="6" algn="ctr" rtl="0">
              <a:spcBef>
                <a:spcPts val="0"/>
              </a:spcBef>
              <a:buClr>
                <a:srgbClr val="FFB600"/>
              </a:buClr>
              <a:buSzPct val="100000"/>
              <a:buNone/>
              <a:defRPr sz="4000">
                <a:solidFill>
                  <a:srgbClr val="FFB600"/>
                </a:solidFill>
              </a:defRPr>
            </a:lvl7pPr>
            <a:lvl8pPr lvl="7" algn="ctr" rtl="0">
              <a:spcBef>
                <a:spcPts val="0"/>
              </a:spcBef>
              <a:buClr>
                <a:srgbClr val="FFB600"/>
              </a:buClr>
              <a:buSzPct val="100000"/>
              <a:buNone/>
              <a:defRPr sz="4000">
                <a:solidFill>
                  <a:srgbClr val="FFB600"/>
                </a:solidFill>
              </a:defRPr>
            </a:lvl8pPr>
            <a:lvl9pPr lvl="8" algn="ctr" rtl="0">
              <a:spcBef>
                <a:spcPts val="0"/>
              </a:spcBef>
              <a:buClr>
                <a:srgbClr val="FFB600"/>
              </a:buClr>
              <a:buSzPct val="100000"/>
              <a:buNone/>
              <a:defRPr sz="4000">
                <a:solidFill>
                  <a:srgbClr val="FFB600"/>
                </a:solidFill>
              </a:defRPr>
            </a:lvl9pPr>
          </a:lstStyle>
          <a:p>
            <a:endParaRPr/>
          </a:p>
        </p:txBody>
      </p:sp>
    </p:spTree>
    <p:extLst>
      <p:ext uri="{BB962C8B-B14F-4D97-AF65-F5344CB8AC3E}">
        <p14:creationId xmlns:p14="http://schemas.microsoft.com/office/powerpoint/2010/main" val="142283886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Quote">
    <p:spTree>
      <p:nvGrpSpPr>
        <p:cNvPr id="1" name="Shape 67"/>
        <p:cNvGrpSpPr/>
        <p:nvPr/>
      </p:nvGrpSpPr>
      <p:grpSpPr>
        <a:xfrm>
          <a:off x="0" y="0"/>
          <a:ext cx="0" cy="0"/>
          <a:chOff x="0" y="0"/>
          <a:chExt cx="0" cy="0"/>
        </a:xfrm>
      </p:grpSpPr>
      <p:sp>
        <p:nvSpPr>
          <p:cNvPr id="68" name="Shape 68"/>
          <p:cNvSpPr/>
          <p:nvPr/>
        </p:nvSpPr>
        <p:spPr>
          <a:xfrm>
            <a:off x="542867" y="542767"/>
            <a:ext cx="11106400" cy="5772400"/>
          </a:xfrm>
          <a:prstGeom prst="rect">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69" name="Shape 69"/>
          <p:cNvSpPr/>
          <p:nvPr/>
        </p:nvSpPr>
        <p:spPr>
          <a:xfrm>
            <a:off x="5082400" y="-259733"/>
            <a:ext cx="2027200" cy="202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0" name="Shape 70"/>
          <p:cNvSpPr/>
          <p:nvPr/>
        </p:nvSpPr>
        <p:spPr>
          <a:xfrm>
            <a:off x="6642867" y="979700"/>
            <a:ext cx="1032800" cy="10328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71" name="Shape 71"/>
          <p:cNvSpPr/>
          <p:nvPr/>
        </p:nvSpPr>
        <p:spPr>
          <a:xfrm>
            <a:off x="4626599" y="1081297"/>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72" name="Shape 72"/>
          <p:cNvSpPr/>
          <p:nvPr/>
        </p:nvSpPr>
        <p:spPr>
          <a:xfrm>
            <a:off x="4146500" y="205891"/>
            <a:ext cx="678400" cy="6784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73" name="Shape 73"/>
          <p:cNvSpPr/>
          <p:nvPr/>
        </p:nvSpPr>
        <p:spPr>
          <a:xfrm>
            <a:off x="7194037" y="-11425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74" name="Shape 74"/>
          <p:cNvSpPr/>
          <p:nvPr/>
        </p:nvSpPr>
        <p:spPr>
          <a:xfrm>
            <a:off x="-187200" y="5045605"/>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5" name="Shape 75"/>
          <p:cNvSpPr/>
          <p:nvPr/>
        </p:nvSpPr>
        <p:spPr>
          <a:xfrm>
            <a:off x="10772401" y="58883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76" name="Shape 76"/>
          <p:cNvSpPr/>
          <p:nvPr/>
        </p:nvSpPr>
        <p:spPr>
          <a:xfrm>
            <a:off x="542867" y="6268599"/>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77" name="Shape 77"/>
          <p:cNvSpPr/>
          <p:nvPr/>
        </p:nvSpPr>
        <p:spPr>
          <a:xfrm>
            <a:off x="11862101" y="5497761"/>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78" name="Shape 78"/>
          <p:cNvSpPr/>
          <p:nvPr/>
        </p:nvSpPr>
        <p:spPr>
          <a:xfrm>
            <a:off x="10400729" y="62044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9" name="Shape 79"/>
          <p:cNvSpPr/>
          <p:nvPr/>
        </p:nvSpPr>
        <p:spPr>
          <a:xfrm>
            <a:off x="11295996" y="5604303"/>
            <a:ext cx="125200" cy="125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80" name="Shape 80"/>
          <p:cNvSpPr/>
          <p:nvPr/>
        </p:nvSpPr>
        <p:spPr>
          <a:xfrm>
            <a:off x="704879" y="467903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81" name="Shape 81"/>
          <p:cNvSpPr/>
          <p:nvPr/>
        </p:nvSpPr>
        <p:spPr>
          <a:xfrm>
            <a:off x="11103717" y="62196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82" name="Shape 82"/>
          <p:cNvGrpSpPr/>
          <p:nvPr/>
        </p:nvGrpSpPr>
        <p:grpSpPr>
          <a:xfrm>
            <a:off x="205367" y="5458265"/>
            <a:ext cx="678468" cy="638281"/>
            <a:chOff x="5972700" y="2330200"/>
            <a:chExt cx="411625" cy="387275"/>
          </a:xfrm>
        </p:grpSpPr>
        <p:sp>
          <p:nvSpPr>
            <p:cNvPr id="83" name="Shape 8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4" name="Shape 8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85" name="Shape 85"/>
          <p:cNvGrpSpPr/>
          <p:nvPr/>
        </p:nvGrpSpPr>
        <p:grpSpPr>
          <a:xfrm>
            <a:off x="6963951" y="1186297"/>
            <a:ext cx="390564" cy="619047"/>
            <a:chOff x="6718575" y="2318625"/>
            <a:chExt cx="256950" cy="407375"/>
          </a:xfrm>
        </p:grpSpPr>
        <p:sp>
          <p:nvSpPr>
            <p:cNvPr id="86" name="Shape 8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7" name="Shape 8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8" name="Shape 8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9" name="Shape 8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0" name="Shape 9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1" name="Shape 9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2" name="Shape 9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3" name="Shape 9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94" name="Shape 94"/>
          <p:cNvSpPr txBox="1">
            <a:spLocks noGrp="1"/>
          </p:cNvSpPr>
          <p:nvPr>
            <p:ph type="body" idx="1"/>
          </p:nvPr>
        </p:nvSpPr>
        <p:spPr>
          <a:xfrm>
            <a:off x="1656367" y="2272800"/>
            <a:ext cx="8879600" cy="1093200"/>
          </a:xfrm>
          <a:prstGeom prst="rect">
            <a:avLst/>
          </a:prstGeom>
        </p:spPr>
        <p:txBody>
          <a:bodyPr wrap="square" lIns="91425" tIns="91425" rIns="91425" bIns="91425" anchor="t" anchorCtr="0"/>
          <a:lstStyle>
            <a:lvl1pPr lvl="0" algn="ctr" rtl="0">
              <a:spcBef>
                <a:spcPts val="0"/>
              </a:spcBef>
              <a:buClr>
                <a:srgbClr val="4A5C65"/>
              </a:buClr>
              <a:buSzPct val="100000"/>
              <a:defRPr sz="4000" i="1">
                <a:solidFill>
                  <a:srgbClr val="4A5C65"/>
                </a:solidFill>
              </a:defRPr>
            </a:lvl1pPr>
            <a:lvl2pPr lvl="1" algn="ctr" rtl="0">
              <a:spcBef>
                <a:spcPts val="0"/>
              </a:spcBef>
              <a:buClr>
                <a:srgbClr val="4A5C65"/>
              </a:buClr>
              <a:buSzPct val="100000"/>
              <a:defRPr sz="4000" i="1">
                <a:solidFill>
                  <a:srgbClr val="4A5C65"/>
                </a:solidFill>
              </a:defRPr>
            </a:lvl2pPr>
            <a:lvl3pPr lvl="2" algn="ctr" rtl="0">
              <a:spcBef>
                <a:spcPts val="0"/>
              </a:spcBef>
              <a:buClr>
                <a:srgbClr val="4A5C65"/>
              </a:buClr>
              <a:buSzPct val="100000"/>
              <a:defRPr sz="4000" i="1">
                <a:solidFill>
                  <a:srgbClr val="4A5C65"/>
                </a:solidFill>
              </a:defRPr>
            </a:lvl3pPr>
            <a:lvl4pPr lvl="3" algn="ctr" rtl="0">
              <a:spcBef>
                <a:spcPts val="0"/>
              </a:spcBef>
              <a:buClr>
                <a:srgbClr val="4A5C65"/>
              </a:buClr>
              <a:buSzPct val="100000"/>
              <a:defRPr sz="4000" i="1">
                <a:solidFill>
                  <a:srgbClr val="4A5C65"/>
                </a:solidFill>
              </a:defRPr>
            </a:lvl4pPr>
            <a:lvl5pPr lvl="4" algn="ctr" rtl="0">
              <a:spcBef>
                <a:spcPts val="0"/>
              </a:spcBef>
              <a:buClr>
                <a:srgbClr val="4A5C65"/>
              </a:buClr>
              <a:buSzPct val="100000"/>
              <a:defRPr sz="4000" i="1">
                <a:solidFill>
                  <a:srgbClr val="4A5C65"/>
                </a:solidFill>
              </a:defRPr>
            </a:lvl5pPr>
            <a:lvl6pPr lvl="5" algn="ctr" rtl="0">
              <a:spcBef>
                <a:spcPts val="0"/>
              </a:spcBef>
              <a:buClr>
                <a:srgbClr val="4A5C65"/>
              </a:buClr>
              <a:buSzPct val="100000"/>
              <a:defRPr sz="4000" i="1">
                <a:solidFill>
                  <a:srgbClr val="4A5C65"/>
                </a:solidFill>
              </a:defRPr>
            </a:lvl6pPr>
            <a:lvl7pPr lvl="6" algn="ctr" rtl="0">
              <a:spcBef>
                <a:spcPts val="0"/>
              </a:spcBef>
              <a:buClr>
                <a:srgbClr val="4A5C65"/>
              </a:buClr>
              <a:buSzPct val="100000"/>
              <a:defRPr sz="4000" i="1">
                <a:solidFill>
                  <a:srgbClr val="4A5C65"/>
                </a:solidFill>
              </a:defRPr>
            </a:lvl7pPr>
            <a:lvl8pPr lvl="7" algn="ctr" rtl="0">
              <a:spcBef>
                <a:spcPts val="0"/>
              </a:spcBef>
              <a:buClr>
                <a:srgbClr val="4A5C65"/>
              </a:buClr>
              <a:buSzPct val="100000"/>
              <a:defRPr sz="4000" i="1">
                <a:solidFill>
                  <a:srgbClr val="4A5C65"/>
                </a:solidFill>
              </a:defRPr>
            </a:lvl8pPr>
            <a:lvl9pPr lvl="8" algn="ctr">
              <a:spcBef>
                <a:spcPts val="0"/>
              </a:spcBef>
              <a:buClr>
                <a:srgbClr val="4A5C65"/>
              </a:buClr>
              <a:buSzPct val="100000"/>
              <a:defRPr sz="4000" i="1">
                <a:solidFill>
                  <a:srgbClr val="4A5C65"/>
                </a:solidFill>
              </a:defRPr>
            </a:lvl9pPr>
          </a:lstStyle>
          <a:p>
            <a:endParaRPr/>
          </a:p>
        </p:txBody>
      </p:sp>
      <p:sp>
        <p:nvSpPr>
          <p:cNvPr id="95" name="Shape 95"/>
          <p:cNvSpPr txBox="1"/>
          <p:nvPr/>
        </p:nvSpPr>
        <p:spPr>
          <a:xfrm>
            <a:off x="4791200" y="11907"/>
            <a:ext cx="2609600" cy="871600"/>
          </a:xfrm>
          <a:prstGeom prst="rect">
            <a:avLst/>
          </a:prstGeom>
          <a:noFill/>
          <a:ln>
            <a:noFill/>
          </a:ln>
        </p:spPr>
        <p:txBody>
          <a:bodyPr wrap="square" lIns="121900" tIns="121900" rIns="121900" bIns="121900" anchor="t" anchorCtr="0">
            <a:noAutofit/>
          </a:bodyPr>
          <a:lstStyle/>
          <a:p>
            <a:pPr lvl="0" algn="ctr">
              <a:spcBef>
                <a:spcPts val="0"/>
              </a:spcBef>
              <a:buNone/>
            </a:pPr>
            <a:r>
              <a:rPr lang="en" sz="12800" b="1">
                <a:solidFill>
                  <a:srgbClr val="FFFFFF"/>
                </a:solidFill>
              </a:rPr>
              <a:t>“</a:t>
            </a:r>
          </a:p>
        </p:txBody>
      </p:sp>
      <p:sp>
        <p:nvSpPr>
          <p:cNvPr id="96" name="Shape 9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2409541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97"/>
        <p:cNvGrpSpPr/>
        <p:nvPr/>
      </p:nvGrpSpPr>
      <p:grpSpPr>
        <a:xfrm>
          <a:off x="0" y="0"/>
          <a:ext cx="0" cy="0"/>
          <a:chOff x="0" y="0"/>
          <a:chExt cx="0" cy="0"/>
        </a:xfrm>
      </p:grpSpPr>
      <p:sp>
        <p:nvSpPr>
          <p:cNvPr id="98" name="Shape 98"/>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99" name="Shape 99"/>
          <p:cNvSpPr/>
          <p:nvPr/>
        </p:nvSpPr>
        <p:spPr>
          <a:xfrm>
            <a:off x="-222700" y="745967"/>
            <a:ext cx="3507200" cy="35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00" name="Shape 100"/>
          <p:cNvSpPr/>
          <p:nvPr/>
        </p:nvSpPr>
        <p:spPr>
          <a:xfrm>
            <a:off x="2416133" y="361867"/>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01" name="Shape 101"/>
          <p:cNvSpPr/>
          <p:nvPr/>
        </p:nvSpPr>
        <p:spPr>
          <a:xfrm>
            <a:off x="2272796" y="-17287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02" name="Shape 102"/>
          <p:cNvSpPr/>
          <p:nvPr/>
        </p:nvSpPr>
        <p:spPr>
          <a:xfrm>
            <a:off x="304800" y="3849667"/>
            <a:ext cx="807200" cy="807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03" name="Shape 103"/>
          <p:cNvSpPr/>
          <p:nvPr/>
        </p:nvSpPr>
        <p:spPr>
          <a:xfrm>
            <a:off x="2030537" y="4217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104" name="Shape 104"/>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05" name="Shape 105"/>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06" name="Shape 106"/>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07" name="Shape 107"/>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08" name="Shape 108"/>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09" name="Shape 109"/>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10" name="Shape 110"/>
          <p:cNvSpPr/>
          <p:nvPr/>
        </p:nvSpPr>
        <p:spPr>
          <a:xfrm>
            <a:off x="122585" y="3849667"/>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11" name="Shape 111"/>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112" name="Shape 112"/>
          <p:cNvGrpSpPr/>
          <p:nvPr/>
        </p:nvGrpSpPr>
        <p:grpSpPr>
          <a:xfrm>
            <a:off x="10856501" y="5970098"/>
            <a:ext cx="678468" cy="638281"/>
            <a:chOff x="5972700" y="2330200"/>
            <a:chExt cx="411625" cy="387275"/>
          </a:xfrm>
        </p:grpSpPr>
        <p:sp>
          <p:nvSpPr>
            <p:cNvPr id="113" name="Shape 11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4" name="Shape 11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115" name="Shape 115"/>
          <p:cNvGrpSpPr/>
          <p:nvPr/>
        </p:nvGrpSpPr>
        <p:grpSpPr>
          <a:xfrm>
            <a:off x="2853161" y="643387"/>
            <a:ext cx="531544" cy="842560"/>
            <a:chOff x="6718575" y="2318625"/>
            <a:chExt cx="256950" cy="407375"/>
          </a:xfrm>
        </p:grpSpPr>
        <p:sp>
          <p:nvSpPr>
            <p:cNvPr id="116" name="Shape 11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7" name="Shape 11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8" name="Shape 11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9" name="Shape 11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0" name="Shape 12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1" name="Shape 12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2" name="Shape 12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3" name="Shape 12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124" name="Shape 124"/>
          <p:cNvSpPr txBox="1">
            <a:spLocks noGrp="1"/>
          </p:cNvSpPr>
          <p:nvPr>
            <p:ph type="title"/>
          </p:nvPr>
        </p:nvSpPr>
        <p:spPr>
          <a:xfrm>
            <a:off x="192100" y="745967"/>
            <a:ext cx="2856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25" name="Shape 125"/>
          <p:cNvSpPr txBox="1">
            <a:spLocks noGrp="1"/>
          </p:cNvSpPr>
          <p:nvPr>
            <p:ph type="body" idx="1"/>
          </p:nvPr>
        </p:nvSpPr>
        <p:spPr>
          <a:xfrm>
            <a:off x="3869167" y="1377867"/>
            <a:ext cx="7056400" cy="4356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26" name="Shape 12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282801610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90"/>
        <p:cNvGrpSpPr/>
        <p:nvPr/>
      </p:nvGrpSpPr>
      <p:grpSpPr>
        <a:xfrm>
          <a:off x="0" y="0"/>
          <a:ext cx="0" cy="0"/>
          <a:chOff x="0" y="0"/>
          <a:chExt cx="0" cy="0"/>
        </a:xfrm>
      </p:grpSpPr>
      <p:sp>
        <p:nvSpPr>
          <p:cNvPr id="191" name="Shape 191"/>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192" name="Shape 192"/>
          <p:cNvSpPr/>
          <p:nvPr/>
        </p:nvSpPr>
        <p:spPr>
          <a:xfrm>
            <a:off x="-222700" y="745967"/>
            <a:ext cx="3507200" cy="35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3" name="Shape 193"/>
          <p:cNvSpPr/>
          <p:nvPr/>
        </p:nvSpPr>
        <p:spPr>
          <a:xfrm>
            <a:off x="2416133" y="361867"/>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94" name="Shape 194"/>
          <p:cNvSpPr/>
          <p:nvPr/>
        </p:nvSpPr>
        <p:spPr>
          <a:xfrm>
            <a:off x="2272796" y="-17287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95" name="Shape 195"/>
          <p:cNvSpPr/>
          <p:nvPr/>
        </p:nvSpPr>
        <p:spPr>
          <a:xfrm>
            <a:off x="304800" y="3849667"/>
            <a:ext cx="807200" cy="807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96" name="Shape 196"/>
          <p:cNvSpPr/>
          <p:nvPr/>
        </p:nvSpPr>
        <p:spPr>
          <a:xfrm>
            <a:off x="2030537" y="4217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197" name="Shape 197"/>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8" name="Shape 198"/>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99" name="Shape 199"/>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00" name="Shape 200"/>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01" name="Shape 201"/>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2" name="Shape 202"/>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03" name="Shape 203"/>
          <p:cNvSpPr/>
          <p:nvPr/>
        </p:nvSpPr>
        <p:spPr>
          <a:xfrm>
            <a:off x="122585" y="3849667"/>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4" name="Shape 204"/>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05" name="Shape 205"/>
          <p:cNvGrpSpPr/>
          <p:nvPr/>
        </p:nvGrpSpPr>
        <p:grpSpPr>
          <a:xfrm>
            <a:off x="10856501" y="5970098"/>
            <a:ext cx="678468" cy="638281"/>
            <a:chOff x="5972700" y="2330200"/>
            <a:chExt cx="411625" cy="387275"/>
          </a:xfrm>
        </p:grpSpPr>
        <p:sp>
          <p:nvSpPr>
            <p:cNvPr id="206" name="Shape 206"/>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07" name="Shape 207"/>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08" name="Shape 208"/>
          <p:cNvGrpSpPr/>
          <p:nvPr/>
        </p:nvGrpSpPr>
        <p:grpSpPr>
          <a:xfrm>
            <a:off x="2853161" y="643387"/>
            <a:ext cx="531544" cy="842560"/>
            <a:chOff x="6718575" y="2318625"/>
            <a:chExt cx="256950" cy="407375"/>
          </a:xfrm>
        </p:grpSpPr>
        <p:sp>
          <p:nvSpPr>
            <p:cNvPr id="209" name="Shape 209"/>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0" name="Shape 210"/>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1" name="Shape 211"/>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2" name="Shape 212"/>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3" name="Shape 213"/>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4" name="Shape 214"/>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5" name="Shape 215"/>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6" name="Shape 216"/>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17" name="Shape 217"/>
          <p:cNvSpPr txBox="1">
            <a:spLocks noGrp="1"/>
          </p:cNvSpPr>
          <p:nvPr>
            <p:ph type="title"/>
          </p:nvPr>
        </p:nvSpPr>
        <p:spPr>
          <a:xfrm>
            <a:off x="192100" y="745967"/>
            <a:ext cx="2856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8" name="Shape 218"/>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251472350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87474680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45"/>
        <p:cNvGrpSpPr/>
        <p:nvPr/>
      </p:nvGrpSpPr>
      <p:grpSpPr>
        <a:xfrm>
          <a:off x="0" y="0"/>
          <a:ext cx="0" cy="0"/>
          <a:chOff x="0" y="0"/>
          <a:chExt cx="0" cy="0"/>
        </a:xfrm>
      </p:grpSpPr>
      <p:sp>
        <p:nvSpPr>
          <p:cNvPr id="246" name="Shape 246"/>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247" name="Shape 247"/>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48" name="Shape 248"/>
          <p:cNvSpPr/>
          <p:nvPr/>
        </p:nvSpPr>
        <p:spPr>
          <a:xfrm>
            <a:off x="290467" y="228333"/>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249" name="Shape 249"/>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50" name="Shape 250"/>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1" name="Shape 251"/>
          <p:cNvSpPr/>
          <p:nvPr/>
        </p:nvSpPr>
        <p:spPr>
          <a:xfrm>
            <a:off x="650837" y="17793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52" name="Shape 252"/>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3" name="Shape 253"/>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54" name="Shape 254"/>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55" name="Shape 255"/>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56" name="Shape 256"/>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57" name="Shape 257"/>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8" name="Shape 258"/>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59" name="Shape 259"/>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60" name="Shape 260"/>
          <p:cNvGrpSpPr/>
          <p:nvPr/>
        </p:nvGrpSpPr>
        <p:grpSpPr>
          <a:xfrm>
            <a:off x="10856501" y="5970098"/>
            <a:ext cx="678468" cy="638281"/>
            <a:chOff x="5972700" y="2330200"/>
            <a:chExt cx="411625" cy="387275"/>
          </a:xfrm>
        </p:grpSpPr>
        <p:sp>
          <p:nvSpPr>
            <p:cNvPr id="261" name="Shape 26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2" name="Shape 26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63" name="Shape 263"/>
          <p:cNvGrpSpPr/>
          <p:nvPr/>
        </p:nvGrpSpPr>
        <p:grpSpPr>
          <a:xfrm>
            <a:off x="727495" y="509853"/>
            <a:ext cx="531544" cy="842560"/>
            <a:chOff x="6718575" y="2318625"/>
            <a:chExt cx="256950" cy="407375"/>
          </a:xfrm>
        </p:grpSpPr>
        <p:sp>
          <p:nvSpPr>
            <p:cNvPr id="264" name="Shape 264"/>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5" name="Shape 265"/>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6" name="Shape 266"/>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7" name="Shape 267"/>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8" name="Shape 268"/>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9" name="Shape 269"/>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70" name="Shape 270"/>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71" name="Shape 271"/>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72" name="Shape 272"/>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353387350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Blank Aqua">
    <p:spTree>
      <p:nvGrpSpPr>
        <p:cNvPr id="1" name="Shape 301"/>
        <p:cNvGrpSpPr/>
        <p:nvPr/>
      </p:nvGrpSpPr>
      <p:grpSpPr>
        <a:xfrm>
          <a:off x="0" y="0"/>
          <a:ext cx="0" cy="0"/>
          <a:chOff x="0" y="0"/>
          <a:chExt cx="0" cy="0"/>
        </a:xfrm>
      </p:grpSpPr>
      <p:sp>
        <p:nvSpPr>
          <p:cNvPr id="302" name="Shape 302"/>
          <p:cNvSpPr/>
          <p:nvPr/>
        </p:nvSpPr>
        <p:spPr>
          <a:xfrm>
            <a:off x="542867" y="542767"/>
            <a:ext cx="11106400" cy="5772400"/>
          </a:xfrm>
          <a:prstGeom prst="rect">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03" name="Shape 303"/>
          <p:cNvSpPr/>
          <p:nvPr/>
        </p:nvSpPr>
        <p:spPr>
          <a:xfrm>
            <a:off x="-156367" y="1129676"/>
            <a:ext cx="807200" cy="807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04" name="Shape 304"/>
          <p:cNvSpPr/>
          <p:nvPr/>
        </p:nvSpPr>
        <p:spPr>
          <a:xfrm>
            <a:off x="290467" y="228333"/>
            <a:ext cx="1405600" cy="14056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05" name="Shape 305"/>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06" name="Shape 306"/>
          <p:cNvSpPr/>
          <p:nvPr/>
        </p:nvSpPr>
        <p:spPr>
          <a:xfrm>
            <a:off x="1862967" y="450019"/>
            <a:ext cx="182400" cy="1824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07" name="Shape 307"/>
          <p:cNvSpPr/>
          <p:nvPr/>
        </p:nvSpPr>
        <p:spPr>
          <a:xfrm>
            <a:off x="650837" y="177931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08" name="Shape 308"/>
          <p:cNvSpPr/>
          <p:nvPr/>
        </p:nvSpPr>
        <p:spPr>
          <a:xfrm>
            <a:off x="10463933" y="5557439"/>
            <a:ext cx="1463600" cy="1463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09" name="Shape 309"/>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10" name="Shape 310"/>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11" name="Shape 311"/>
          <p:cNvSpPr/>
          <p:nvPr/>
        </p:nvSpPr>
        <p:spPr>
          <a:xfrm>
            <a:off x="11496065" y="5163513"/>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2" name="Shape 312"/>
          <p:cNvSpPr/>
          <p:nvPr/>
        </p:nvSpPr>
        <p:spPr>
          <a:xfrm>
            <a:off x="10066696" y="64022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13" name="Shape 313"/>
          <p:cNvSpPr/>
          <p:nvPr/>
        </p:nvSpPr>
        <p:spPr>
          <a:xfrm>
            <a:off x="9767548" y="6232889"/>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4" name="Shape 314"/>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5" name="Shape 315"/>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16" name="Shape 316"/>
          <p:cNvGrpSpPr/>
          <p:nvPr/>
        </p:nvGrpSpPr>
        <p:grpSpPr>
          <a:xfrm>
            <a:off x="10856501" y="5970098"/>
            <a:ext cx="678468" cy="638281"/>
            <a:chOff x="5972700" y="2330200"/>
            <a:chExt cx="411625" cy="387275"/>
          </a:xfrm>
        </p:grpSpPr>
        <p:sp>
          <p:nvSpPr>
            <p:cNvPr id="317" name="Shape 317"/>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18" name="Shape 318"/>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19" name="Shape 319"/>
          <p:cNvGrpSpPr/>
          <p:nvPr/>
        </p:nvGrpSpPr>
        <p:grpSpPr>
          <a:xfrm>
            <a:off x="727495" y="509853"/>
            <a:ext cx="531544" cy="842560"/>
            <a:chOff x="6718575" y="2318625"/>
            <a:chExt cx="256950" cy="407375"/>
          </a:xfrm>
        </p:grpSpPr>
        <p:sp>
          <p:nvSpPr>
            <p:cNvPr id="320" name="Shape 320"/>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1" name="Shape 321"/>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2" name="Shape 322"/>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3" name="Shape 323"/>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4" name="Shape 324"/>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5" name="Shape 325"/>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6" name="Shape 326"/>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7" name="Shape 327"/>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28" name="Shape 328"/>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216321299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Blank Yellow">
    <p:spTree>
      <p:nvGrpSpPr>
        <p:cNvPr id="1" name="Shape 329"/>
        <p:cNvGrpSpPr/>
        <p:nvPr/>
      </p:nvGrpSpPr>
      <p:grpSpPr>
        <a:xfrm>
          <a:off x="0" y="0"/>
          <a:ext cx="0" cy="0"/>
          <a:chOff x="0" y="0"/>
          <a:chExt cx="0" cy="0"/>
        </a:xfrm>
      </p:grpSpPr>
      <p:sp>
        <p:nvSpPr>
          <p:cNvPr id="330" name="Shape 330"/>
          <p:cNvSpPr/>
          <p:nvPr/>
        </p:nvSpPr>
        <p:spPr>
          <a:xfrm>
            <a:off x="542867" y="542767"/>
            <a:ext cx="11106400" cy="5772400"/>
          </a:xfrm>
          <a:prstGeom prst="rect">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31" name="Shape 331"/>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2" name="Shape 332"/>
          <p:cNvSpPr/>
          <p:nvPr/>
        </p:nvSpPr>
        <p:spPr>
          <a:xfrm>
            <a:off x="290467" y="228333"/>
            <a:ext cx="1405600" cy="1405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33" name="Shape 333"/>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34" name="Shape 334"/>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5" name="Shape 335"/>
          <p:cNvSpPr/>
          <p:nvPr/>
        </p:nvSpPr>
        <p:spPr>
          <a:xfrm>
            <a:off x="650837" y="17793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36" name="Shape 336"/>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7" name="Shape 337"/>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38" name="Shape 338"/>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39" name="Shape 339"/>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40" name="Shape 340"/>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41" name="Shape 341"/>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42" name="Shape 342"/>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43" name="Shape 343"/>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44" name="Shape 344"/>
          <p:cNvGrpSpPr/>
          <p:nvPr/>
        </p:nvGrpSpPr>
        <p:grpSpPr>
          <a:xfrm>
            <a:off x="10856501" y="5970098"/>
            <a:ext cx="678468" cy="638281"/>
            <a:chOff x="5972700" y="2330200"/>
            <a:chExt cx="411625" cy="387275"/>
          </a:xfrm>
        </p:grpSpPr>
        <p:sp>
          <p:nvSpPr>
            <p:cNvPr id="345" name="Shape 345"/>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46" name="Shape 346"/>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47" name="Shape 347"/>
          <p:cNvGrpSpPr/>
          <p:nvPr/>
        </p:nvGrpSpPr>
        <p:grpSpPr>
          <a:xfrm>
            <a:off x="727495" y="509853"/>
            <a:ext cx="531544" cy="842560"/>
            <a:chOff x="6718575" y="2318625"/>
            <a:chExt cx="256950" cy="407375"/>
          </a:xfrm>
        </p:grpSpPr>
        <p:sp>
          <p:nvSpPr>
            <p:cNvPr id="348" name="Shape 348"/>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49" name="Shape 349"/>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0" name="Shape 350"/>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1" name="Shape 351"/>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2" name="Shape 352"/>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3" name="Shape 353"/>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4" name="Shape 354"/>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5" name="Shape 355"/>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56" name="Shape 35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87354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Blank Magenta">
    <p:spTree>
      <p:nvGrpSpPr>
        <p:cNvPr id="1" name="Shape 357"/>
        <p:cNvGrpSpPr/>
        <p:nvPr/>
      </p:nvGrpSpPr>
      <p:grpSpPr>
        <a:xfrm>
          <a:off x="0" y="0"/>
          <a:ext cx="0" cy="0"/>
          <a:chOff x="0" y="0"/>
          <a:chExt cx="0" cy="0"/>
        </a:xfrm>
      </p:grpSpPr>
      <p:sp>
        <p:nvSpPr>
          <p:cNvPr id="358" name="Shape 358"/>
          <p:cNvSpPr/>
          <p:nvPr/>
        </p:nvSpPr>
        <p:spPr>
          <a:xfrm>
            <a:off x="542867" y="542767"/>
            <a:ext cx="11106400" cy="5772400"/>
          </a:xfrm>
          <a:prstGeom prst="rect">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59" name="Shape 359"/>
          <p:cNvSpPr/>
          <p:nvPr/>
        </p:nvSpPr>
        <p:spPr>
          <a:xfrm>
            <a:off x="290467" y="228333"/>
            <a:ext cx="1405600" cy="14056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0" name="Shape 360"/>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61" name="Shape 361"/>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2" name="Shape 362"/>
          <p:cNvSpPr/>
          <p:nvPr/>
        </p:nvSpPr>
        <p:spPr>
          <a:xfrm>
            <a:off x="650837" y="177931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63" name="Shape 363"/>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4" name="Shape 364"/>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5" name="Shape 365"/>
          <p:cNvSpPr/>
          <p:nvPr/>
        </p:nvSpPr>
        <p:spPr>
          <a:xfrm>
            <a:off x="10792135" y="5298587"/>
            <a:ext cx="551200" cy="551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66" name="Shape 366"/>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67" name="Shape 367"/>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8" name="Shape 368"/>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9" name="Shape 369"/>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70" name="Shape 370"/>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C406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71" name="Shape 371"/>
          <p:cNvGrpSpPr/>
          <p:nvPr/>
        </p:nvGrpSpPr>
        <p:grpSpPr>
          <a:xfrm>
            <a:off x="10856501" y="5970098"/>
            <a:ext cx="678468" cy="638281"/>
            <a:chOff x="5972700" y="2330200"/>
            <a:chExt cx="411625" cy="387275"/>
          </a:xfrm>
        </p:grpSpPr>
        <p:sp>
          <p:nvSpPr>
            <p:cNvPr id="372" name="Shape 37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3" name="Shape 37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74" name="Shape 374"/>
          <p:cNvGrpSpPr/>
          <p:nvPr/>
        </p:nvGrpSpPr>
        <p:grpSpPr>
          <a:xfrm>
            <a:off x="727495" y="509853"/>
            <a:ext cx="531544" cy="842560"/>
            <a:chOff x="6718575" y="2318625"/>
            <a:chExt cx="256950" cy="407375"/>
          </a:xfrm>
        </p:grpSpPr>
        <p:sp>
          <p:nvSpPr>
            <p:cNvPr id="375" name="Shape 37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6" name="Shape 37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7" name="Shape 37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8" name="Shape 37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9" name="Shape 37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0" name="Shape 38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1" name="Shape 38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2" name="Shape 38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83" name="Shape 383"/>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84" name="Shape 384"/>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77509399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pPr/>
              <a:t>07-08-2021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pPr/>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pPr/>
              <a:t>07-08-2021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pPr/>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3869167" y="1377867"/>
            <a:ext cx="7056400" cy="4356400"/>
          </a:xfrm>
          <a:prstGeom prst="rect">
            <a:avLst/>
          </a:prstGeom>
          <a:noFill/>
          <a:ln>
            <a:noFill/>
          </a:ln>
        </p:spPr>
        <p:txBody>
          <a:bodyPr wrap="square" lIns="91425" tIns="91425" rIns="91425" bIns="91425" anchor="t" anchorCtr="0"/>
          <a:lstStyle>
            <a:lvl1pPr lvl="0">
              <a:spcBef>
                <a:spcPts val="60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1pPr>
            <a:lvl2pPr lvl="1">
              <a:spcBef>
                <a:spcPts val="48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2pPr>
            <a:lvl3pPr lvl="2">
              <a:spcBef>
                <a:spcPts val="48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3pPr>
            <a:lvl4pPr lvl="3">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4pPr>
            <a:lvl5pPr lvl="4">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5pPr>
            <a:lvl6pPr lvl="5">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6pPr>
            <a:lvl7pPr lvl="6">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7pPr>
            <a:lvl8pPr lvl="7">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8pPr>
            <a:lvl9pPr lvl="8">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9pPr>
          </a:lstStyle>
          <a:p>
            <a:endParaRPr/>
          </a:p>
        </p:txBody>
      </p:sp>
      <p:sp>
        <p:nvSpPr>
          <p:cNvPr id="7" name="Shape 7"/>
          <p:cNvSpPr txBox="1">
            <a:spLocks noGrp="1"/>
          </p:cNvSpPr>
          <p:nvPr>
            <p:ph type="title"/>
          </p:nvPr>
        </p:nvSpPr>
        <p:spPr>
          <a:xfrm>
            <a:off x="192100" y="745967"/>
            <a:ext cx="2856000" cy="3507200"/>
          </a:xfrm>
          <a:prstGeom prst="rect">
            <a:avLst/>
          </a:prstGeom>
          <a:noFill/>
          <a:ln>
            <a:noFill/>
          </a:ln>
        </p:spPr>
        <p:txBody>
          <a:bodyPr wrap="square" lIns="91425" tIns="91425" rIns="91425" bIns="91425" anchor="ctr" anchorCtr="0"/>
          <a:lstStyle>
            <a:lvl1pPr lvl="0">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9pPr>
          </a:lstStyle>
          <a:p>
            <a:endParaRPr/>
          </a:p>
        </p:txBody>
      </p:sp>
      <p:sp>
        <p:nvSpPr>
          <p:cNvPr id="8" name="Shape 8"/>
          <p:cNvSpPr txBox="1">
            <a:spLocks noGrp="1"/>
          </p:cNvSpPr>
          <p:nvPr>
            <p:ph type="sldNum" idx="12"/>
          </p:nvPr>
        </p:nvSpPr>
        <p:spPr>
          <a:xfrm>
            <a:off x="10823979" y="557417"/>
            <a:ext cx="731600" cy="524800"/>
          </a:xfrm>
          <a:prstGeom prst="rect">
            <a:avLst/>
          </a:prstGeom>
          <a:noFill/>
          <a:ln>
            <a:noFill/>
          </a:ln>
        </p:spPr>
        <p:txBody>
          <a:bodyPr wrap="square" lIns="91425" tIns="91425" rIns="91425" bIns="91425" anchor="ctr" anchorCtr="0">
            <a:noAutofit/>
          </a:bodyPr>
          <a:lstStyle/>
          <a:p>
            <a:pPr algn="r"/>
            <a:fld id="{00000000-1234-1234-1234-123412341234}" type="slidenum">
              <a:rPr lang="en" sz="1600" smtClean="0">
                <a:solidFill>
                  <a:srgbClr val="A6BCC9"/>
                </a:solidFill>
                <a:latin typeface="Lato Light"/>
                <a:ea typeface="Lato Light"/>
                <a:cs typeface="Lato Light"/>
                <a:sym typeface="Lato Light"/>
              </a:rPr>
              <a:pPr algn="r"/>
              <a:t>‹nr.›</a:t>
            </a:fld>
            <a:endParaRPr lang="en" sz="1600">
              <a:solidFill>
                <a:srgbClr val="A6BCC9"/>
              </a:solidFill>
              <a:latin typeface="Lato Light"/>
              <a:ea typeface="Lato Light"/>
              <a:cs typeface="Lato Light"/>
              <a:sym typeface="Lato Light"/>
            </a:endParaRPr>
          </a:p>
        </p:txBody>
      </p:sp>
    </p:spTree>
    <p:extLst>
      <p:ext uri="{BB962C8B-B14F-4D97-AF65-F5344CB8AC3E}">
        <p14:creationId xmlns:p14="http://schemas.microsoft.com/office/powerpoint/2010/main" val="3948272604"/>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ransition>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A-1.2-Dagboek.pdf"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Bijeenkomst%202/HA-2.4-Oefening-voor-thuis.pdf"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ctrTitle"/>
          </p:nvPr>
        </p:nvSpPr>
        <p:spPr>
          <a:xfrm>
            <a:off x="3676400" y="2521667"/>
            <a:ext cx="4839200" cy="1039643"/>
          </a:xfrm>
          <a:prstGeom prst="rect">
            <a:avLst/>
          </a:prstGeom>
        </p:spPr>
        <p:txBody>
          <a:bodyPr wrap="square" lIns="121900" tIns="121900" rIns="121900" bIns="121900" anchor="ctr" anchorCtr="0">
            <a:noAutofit/>
          </a:bodyPr>
          <a:lstStyle/>
          <a:p>
            <a:r>
              <a:rPr lang="nl-NL" sz="8800" dirty="0">
                <a:latin typeface="Bebas Neue" panose="020B0606020202050201" pitchFamily="34" charset="0"/>
              </a:rPr>
              <a:t>Welkom!</a:t>
            </a:r>
            <a:endParaRPr lang="en" sz="8800" dirty="0">
              <a:latin typeface="Bebas Neue" panose="020B0606020202050201" pitchFamily="34" charset="0"/>
            </a:endParaRPr>
          </a:p>
        </p:txBody>
      </p:sp>
      <p:sp>
        <p:nvSpPr>
          <p:cNvPr id="3" name="Shape 389">
            <a:extLst>
              <a:ext uri="{FF2B5EF4-FFF2-40B4-BE49-F238E27FC236}">
                <a16:creationId xmlns:a16="http://schemas.microsoft.com/office/drawing/2014/main" id="{626B33C1-9285-42B0-B408-EA447707BBFD}"/>
              </a:ext>
            </a:extLst>
          </p:cNvPr>
          <p:cNvSpPr txBox="1">
            <a:spLocks/>
          </p:cNvSpPr>
          <p:nvPr/>
        </p:nvSpPr>
        <p:spPr>
          <a:xfrm>
            <a:off x="3468373" y="3126549"/>
            <a:ext cx="5047228" cy="1173731"/>
          </a:xfrm>
          <a:prstGeom prst="rect">
            <a:avLst/>
          </a:prstGeom>
          <a:noFill/>
          <a:ln>
            <a:noFill/>
          </a:ln>
        </p:spPr>
        <p:txBody>
          <a:bodyPr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FFFFFF"/>
              </a:buClr>
              <a:buSzPct val="100000"/>
              <a:buFont typeface="Roboto Slab Light"/>
              <a:buNone/>
              <a:defRPr sz="3600" b="0" i="0" u="none" strike="noStrike" cap="none">
                <a:solidFill>
                  <a:srgbClr val="FFFFFF"/>
                </a:solidFill>
                <a:latin typeface="Roboto Slab Light"/>
                <a:ea typeface="Roboto Slab Light"/>
                <a:cs typeface="Roboto Slab Light"/>
                <a:sym typeface="Roboto Slab Light"/>
              </a:defRPr>
            </a:lvl1pPr>
            <a:lvl2pPr lvl="1"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2pPr>
            <a:lvl3pPr lvl="2"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3pPr>
            <a:lvl4pPr lvl="3"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4pPr>
            <a:lvl5pPr lvl="4"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5pPr>
            <a:lvl6pPr lvl="5"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6pPr>
            <a:lvl7pPr lvl="6"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7pPr>
            <a:lvl8pPr lvl="7"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8pPr>
            <a:lvl9pPr lvl="8"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9pPr>
          </a:lstStyle>
          <a:p>
            <a:pPr defTabSz="1219170"/>
            <a:r>
              <a:rPr lang="nl-NL" sz="3733" kern="0" dirty="0">
                <a:latin typeface="Arial Nova Light" panose="020B0304020202020204" pitchFamily="34" charset="0"/>
              </a:rPr>
              <a:t> Cursus ‘Sterk met Pijn’</a:t>
            </a:r>
            <a:endParaRPr lang="en" sz="3733" kern="0" dirty="0">
              <a:latin typeface="Arial Nova Light" panose="020B030402020202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10</a:t>
            </a:fld>
            <a:endParaRPr lang="en"/>
          </a:p>
        </p:txBody>
      </p:sp>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2308324"/>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Bedankt voor jullie aandacht</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338398220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2</a:t>
            </a:fld>
            <a:endParaRPr lang="en"/>
          </a:p>
        </p:txBody>
      </p:sp>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Nova Light" panose="020B03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601621" y="1934482"/>
            <a:ext cx="10515600" cy="4167059"/>
          </a:xfrm>
          <a:prstGeom prst="rect">
            <a:avLst/>
          </a:prstGeom>
        </p:spPr>
        <p:txBody>
          <a:bodyPr vert="horz" wrap="square" lIns="91425" tIns="91425" rIns="91425" bIns="91425" rtlCol="0" anchor="t" anchorCtr="0">
            <a:normAutofit fontScale="925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a:buAutoNum type="arabicPeriod"/>
            </a:pPr>
            <a:r>
              <a:rPr lang="nl-NL" sz="3500" dirty="0">
                <a:latin typeface="Arial Nova Light" panose="020B0304020202020204" pitchFamily="34" charset="0"/>
                <a:cs typeface="Arial" panose="020B0604020202020204" pitchFamily="34" charset="0"/>
              </a:rPr>
              <a:t>Welkom 			</a:t>
            </a:r>
            <a:endParaRPr lang="nl-NL"/>
          </a:p>
          <a:p>
            <a:pPr marL="514350" indent="-514350" algn="l">
              <a:buAutoNum type="arabicPeriod"/>
            </a:pPr>
            <a:r>
              <a:rPr lang="nl-NL" sz="3500" dirty="0">
                <a:latin typeface="Arial Nova Light" panose="020B0304020202020204" pitchFamily="34" charset="0"/>
                <a:cs typeface="Arial" panose="020B0604020202020204" pitchFamily="34" charset="0"/>
              </a:rPr>
              <a:t>Bespreken oefening voor thuis 			</a:t>
            </a:r>
          </a:p>
          <a:p>
            <a:pPr marL="514350" indent="-514350" algn="l">
              <a:buAutoNum type="arabicPeriod"/>
            </a:pPr>
            <a:r>
              <a:rPr lang="nl-NL" sz="3500" dirty="0">
                <a:latin typeface="Arial Nova Light"/>
                <a:cs typeface="Arial"/>
              </a:rPr>
              <a:t>Wat houdt het in om chronische pijn te hebben?		</a:t>
            </a:r>
          </a:p>
          <a:p>
            <a:pPr marL="514350" indent="-514350" algn="l">
              <a:buAutoNum type="arabicPeriod"/>
            </a:pPr>
            <a:r>
              <a:rPr lang="nl-NL" sz="3500" dirty="0">
                <a:latin typeface="Arial Nova Light" panose="020B0304020202020204" pitchFamily="34" charset="0"/>
                <a:cs typeface="Arial" panose="020B0604020202020204" pitchFamily="34" charset="0"/>
              </a:rPr>
              <a:t>Pauze 					</a:t>
            </a:r>
          </a:p>
          <a:p>
            <a:pPr marL="514350" indent="-514350" algn="l">
              <a:buAutoNum type="arabicPeriod"/>
            </a:pPr>
            <a:r>
              <a:rPr lang="nl-NL" sz="3500" dirty="0">
                <a:latin typeface="Arial Nova Light" panose="020B0304020202020204" pitchFamily="34" charset="0"/>
                <a:cs typeface="Arial" panose="020B0604020202020204" pitchFamily="34" charset="0"/>
              </a:rPr>
              <a:t>Aandacht voor lichaam					</a:t>
            </a:r>
          </a:p>
          <a:p>
            <a:pPr marL="514350" indent="-514350" algn="l">
              <a:buAutoNum type="arabicPeriod"/>
            </a:pPr>
            <a:r>
              <a:rPr lang="nl-NL" sz="3500" dirty="0">
                <a:latin typeface="Arial Nova Light"/>
                <a:cs typeface="Arial"/>
              </a:rPr>
              <a:t>Balans tussen draaglast en draagkracht </a:t>
            </a:r>
          </a:p>
          <a:p>
            <a:pPr marL="514350" indent="-514350" algn="l">
              <a:buAutoNum type="arabicPeriod"/>
            </a:pPr>
            <a:r>
              <a:rPr lang="nl-NL" sz="3500" dirty="0">
                <a:latin typeface="Arial Nova Light" panose="020B0304020202020204" pitchFamily="34" charset="0"/>
                <a:cs typeface="Arial" panose="020B0604020202020204" pitchFamily="34" charset="0"/>
              </a:rPr>
              <a:t>Oefening voor thuis			</a:t>
            </a:r>
          </a:p>
          <a:p>
            <a:pPr marL="514350" indent="-514350" algn="l">
              <a:buAutoNum type="arabicPeriod"/>
            </a:pPr>
            <a:r>
              <a:rPr lang="nl-NL" sz="3500" dirty="0">
                <a:latin typeface="Arial Nova Light" panose="020B0304020202020204" pitchFamily="34" charset="0"/>
                <a:cs typeface="Arial" panose="020B0604020202020204" pitchFamily="34" charset="0"/>
              </a:rPr>
              <a:t>Afsluiting		</a:t>
            </a:r>
            <a:r>
              <a:rPr lang="nl-NL" dirty="0"/>
              <a:t>						</a:t>
            </a:r>
            <a:endParaRPr lang="nl-NL" dirty="0">
              <a:cs typeface="Calibri" panose="020F0502020204030204"/>
            </a:endParaRPr>
          </a:p>
        </p:txBody>
      </p:sp>
    </p:spTree>
    <p:extLst>
      <p:ext uri="{BB962C8B-B14F-4D97-AF65-F5344CB8AC3E}">
        <p14:creationId xmlns:p14="http://schemas.microsoft.com/office/powerpoint/2010/main" val="317401177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3</a:t>
            </a:fld>
            <a:endParaRPr lang="en"/>
          </a:p>
        </p:txBody>
      </p:sp>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2308324"/>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Bespreken oefening thuis</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67471850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4</a:t>
            </a:fld>
            <a:endParaRPr lang="en"/>
          </a:p>
        </p:txBody>
      </p:sp>
      <p:pic>
        <p:nvPicPr>
          <p:cNvPr id="5" name="Afbeelding 4">
            <a:hlinkClick r:id="rId3" action="ppaction://hlinkfile"/>
            <a:extLst>
              <a:ext uri="{FF2B5EF4-FFF2-40B4-BE49-F238E27FC236}">
                <a16:creationId xmlns:a16="http://schemas.microsoft.com/office/drawing/2014/main" id="{02A92FD8-F894-482D-9D56-0EBDF61D76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71595" y="1954616"/>
            <a:ext cx="4429125" cy="2466975"/>
          </a:xfrm>
          <a:prstGeom prst="rect">
            <a:avLst/>
          </a:prstGeom>
        </p:spPr>
      </p:pic>
      <p:pic>
        <p:nvPicPr>
          <p:cNvPr id="4" name="Afbeelding 3">
            <a:hlinkClick r:id="rId5" action="ppaction://hlinkfile"/>
            <a:extLst>
              <a:ext uri="{FF2B5EF4-FFF2-40B4-BE49-F238E27FC236}">
                <a16:creationId xmlns:a16="http://schemas.microsoft.com/office/drawing/2014/main" id="{7B3A084A-EF69-4399-BBD8-3505DB51B81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27553"/>
          <a:stretch/>
        </p:blipFill>
        <p:spPr>
          <a:xfrm>
            <a:off x="7062281" y="1954616"/>
            <a:ext cx="3415117" cy="2466975"/>
          </a:xfrm>
          <a:prstGeom prst="rect">
            <a:avLst/>
          </a:prstGeom>
        </p:spPr>
      </p:pic>
    </p:spTree>
    <p:extLst>
      <p:ext uri="{BB962C8B-B14F-4D97-AF65-F5344CB8AC3E}">
        <p14:creationId xmlns:p14="http://schemas.microsoft.com/office/powerpoint/2010/main" val="5488320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5</a:t>
            </a:fld>
            <a:endParaRPr lang="en"/>
          </a:p>
        </p:txBody>
      </p:sp>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3416320"/>
          </a:xfrm>
          <a:prstGeom prst="rect">
            <a:avLst/>
          </a:prstGeom>
        </p:spPr>
        <p:txBody>
          <a:bodyPr wrap="square" anchor="t">
            <a:spAutoFit/>
          </a:bodyPr>
          <a:lstStyle/>
          <a:p>
            <a:pPr algn="ctr"/>
            <a:r>
              <a:rPr lang="nl-NL" sz="7200" b="1" dirty="0">
                <a:solidFill>
                  <a:schemeClr val="accent1"/>
                </a:solidFill>
                <a:latin typeface="Arial Nova Light"/>
                <a:cs typeface="Arial"/>
              </a:rPr>
              <a:t>Wat houdt het in om chronische pijn te hebben?</a:t>
            </a:r>
          </a:p>
        </p:txBody>
      </p:sp>
    </p:spTree>
    <p:extLst>
      <p:ext uri="{BB962C8B-B14F-4D97-AF65-F5344CB8AC3E}">
        <p14:creationId xmlns:p14="http://schemas.microsoft.com/office/powerpoint/2010/main" val="7606709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6</a:t>
            </a:fld>
            <a:endParaRPr lang="en"/>
          </a:p>
        </p:txBody>
      </p:sp>
      <p:pic>
        <p:nvPicPr>
          <p:cNvPr id="7" name="Afbeelding 6">
            <a:extLst>
              <a:ext uri="{FF2B5EF4-FFF2-40B4-BE49-F238E27FC236}">
                <a16:creationId xmlns:a16="http://schemas.microsoft.com/office/drawing/2014/main" id="{EB5B9924-D295-4B36-8875-5773484E1F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421" y="2118750"/>
            <a:ext cx="10858500" cy="3619500"/>
          </a:xfrm>
          <a:prstGeom prst="rect">
            <a:avLst/>
          </a:prstGeom>
        </p:spPr>
      </p:pic>
    </p:spTree>
    <p:extLst>
      <p:ext uri="{BB962C8B-B14F-4D97-AF65-F5344CB8AC3E}">
        <p14:creationId xmlns:p14="http://schemas.microsoft.com/office/powerpoint/2010/main" val="293141301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7</a:t>
            </a:fld>
            <a:endParaRPr lang="en"/>
          </a:p>
        </p:txBody>
      </p:sp>
      <p:pic>
        <p:nvPicPr>
          <p:cNvPr id="5" name="Afbeelding 4">
            <a:extLst>
              <a:ext uri="{FF2B5EF4-FFF2-40B4-BE49-F238E27FC236}">
                <a16:creationId xmlns:a16="http://schemas.microsoft.com/office/drawing/2014/main" id="{CB13267A-54B5-4DDF-8414-910CF1AB19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2704" y="1062549"/>
            <a:ext cx="6450677" cy="4841035"/>
          </a:xfrm>
          <a:prstGeom prst="rect">
            <a:avLst/>
          </a:prstGeom>
        </p:spPr>
      </p:pic>
    </p:spTree>
    <p:extLst>
      <p:ext uri="{BB962C8B-B14F-4D97-AF65-F5344CB8AC3E}">
        <p14:creationId xmlns:p14="http://schemas.microsoft.com/office/powerpoint/2010/main" val="121427075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8</a:t>
            </a:fld>
            <a:endParaRPr lang="en"/>
          </a:p>
        </p:txBody>
      </p:sp>
      <p:pic>
        <p:nvPicPr>
          <p:cNvPr id="8" name="Afbeelding 8">
            <a:extLst>
              <a:ext uri="{FF2B5EF4-FFF2-40B4-BE49-F238E27FC236}">
                <a16:creationId xmlns:a16="http://schemas.microsoft.com/office/drawing/2014/main" id="{A802B2CC-AFF3-478A-9CDB-ECF32F5D2BA1}"/>
              </a:ext>
            </a:extLst>
          </p:cNvPr>
          <p:cNvPicPr>
            <a:picLocks noChangeAspect="1"/>
          </p:cNvPicPr>
          <p:nvPr/>
        </p:nvPicPr>
        <p:blipFill>
          <a:blip r:embed="rId3" cstate="print"/>
          <a:stretch>
            <a:fillRect/>
          </a:stretch>
        </p:blipFill>
        <p:spPr>
          <a:xfrm>
            <a:off x="3480122" y="772533"/>
            <a:ext cx="5337857" cy="5206832"/>
          </a:xfrm>
          <a:prstGeom prst="rect">
            <a:avLst/>
          </a:prstGeom>
        </p:spPr>
      </p:pic>
    </p:spTree>
    <p:extLst>
      <p:ext uri="{BB962C8B-B14F-4D97-AF65-F5344CB8AC3E}">
        <p14:creationId xmlns:p14="http://schemas.microsoft.com/office/powerpoint/2010/main" val="61594595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9</a:t>
            </a:fld>
            <a:endParaRPr lang="en"/>
          </a:p>
        </p:txBody>
      </p:sp>
      <p:sp>
        <p:nvSpPr>
          <p:cNvPr id="2" name="Rechthoek 1">
            <a:extLst>
              <a:ext uri="{FF2B5EF4-FFF2-40B4-BE49-F238E27FC236}">
                <a16:creationId xmlns:a16="http://schemas.microsoft.com/office/drawing/2014/main" id="{2B20B0EE-9006-43A8-B31B-93EA04D4F9E5}"/>
              </a:ext>
            </a:extLst>
          </p:cNvPr>
          <p:cNvSpPr/>
          <p:nvPr/>
        </p:nvSpPr>
        <p:spPr>
          <a:xfrm>
            <a:off x="1420138" y="2274838"/>
            <a:ext cx="9769641" cy="1200329"/>
          </a:xfrm>
          <a:prstGeom prst="rect">
            <a:avLst/>
          </a:prstGeom>
        </p:spPr>
        <p:txBody>
          <a:bodyPr wrap="square">
            <a:spAutoFit/>
          </a:bodyPr>
          <a:lstStyle/>
          <a:p>
            <a:pPr algn="ctr"/>
            <a:r>
              <a:rPr lang="nl-NL" sz="7200" b="1" dirty="0">
                <a:solidFill>
                  <a:schemeClr val="accent1"/>
                </a:solidFill>
                <a:latin typeface="Arial Nova Light" panose="020B0304020202020204" pitchFamily="34" charset="0"/>
                <a:cs typeface="Arial" panose="020B0604020202020204" pitchFamily="34" charset="0"/>
              </a:rPr>
              <a:t>Oefening voor thuis</a:t>
            </a:r>
            <a:endParaRPr lang="nl-NL" sz="7200" b="1" dirty="0">
              <a:solidFill>
                <a:schemeClr val="accent1"/>
              </a:solidFill>
              <a:latin typeface="Arial Nova Light" panose="020B0304020202020204" pitchFamily="34" charset="0"/>
            </a:endParaRPr>
          </a:p>
        </p:txBody>
      </p:sp>
    </p:spTree>
    <p:extLst>
      <p:ext uri="{BB962C8B-B14F-4D97-AF65-F5344CB8AC3E}">
        <p14:creationId xmlns:p14="http://schemas.microsoft.com/office/powerpoint/2010/main" val="291112819"/>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TotalTime>
  <Words>367</Words>
  <Application>Microsoft Macintosh PowerPoint</Application>
  <PresentationFormat>Breedbeeld</PresentationFormat>
  <Paragraphs>75</Paragraphs>
  <Slides>10</Slides>
  <Notes>10</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10</vt:i4>
      </vt:variant>
    </vt:vector>
  </HeadingPairs>
  <TitlesOfParts>
    <vt:vector size="19" baseType="lpstr">
      <vt:lpstr>Arial</vt:lpstr>
      <vt:lpstr>Arial Nova Light</vt:lpstr>
      <vt:lpstr>Bebas Neue</vt:lpstr>
      <vt:lpstr>Calibri</vt:lpstr>
      <vt:lpstr>Calibri Light</vt:lpstr>
      <vt:lpstr>Lato Light</vt:lpstr>
      <vt:lpstr>Roboto Slab Light</vt:lpstr>
      <vt:lpstr>Kantoorthema</vt:lpstr>
      <vt:lpstr>Kent template</vt:lpstr>
      <vt:lpstr>Welkom!</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Debby Teunis</cp:lastModifiedBy>
  <cp:revision>54</cp:revision>
  <dcterms:modified xsi:type="dcterms:W3CDTF">2021-08-07T09:37:42Z</dcterms:modified>
</cp:coreProperties>
</file>