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0"/>
  </p:notesMasterIdLst>
  <p:sldIdLst>
    <p:sldId id="256" r:id="rId6"/>
    <p:sldId id="257" r:id="rId7"/>
    <p:sldId id="285" r:id="rId8"/>
    <p:sldId id="282" r:id="rId9"/>
    <p:sldId id="286" r:id="rId10"/>
    <p:sldId id="289" r:id="rId11"/>
    <p:sldId id="290" r:id="rId12"/>
    <p:sldId id="291" r:id="rId13"/>
    <p:sldId id="292" r:id="rId14"/>
    <p:sldId id="259" r:id="rId15"/>
    <p:sldId id="275" r:id="rId16"/>
    <p:sldId id="288" r:id="rId17"/>
    <p:sldId id="278" r:id="rId18"/>
    <p:sldId id="28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8770D-C6E6-D948-8F8D-30818F32215B}" v="1" dt="2022-11-12T10:09:25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6327" autoAdjust="0"/>
  </p:normalViewPr>
  <p:slideViewPr>
    <p:cSldViewPr snapToGrid="0">
      <p:cViewPr varScale="1">
        <p:scale>
          <a:sx n="96" d="100"/>
          <a:sy n="96" d="100"/>
        </p:scale>
        <p:origin x="184" y="8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y Golverdingen-Teunis" userId="a0ce37e7-9e19-4551-8a40-4df6d9058097" providerId="ADAL" clId="{D398770D-C6E6-D948-8F8D-30818F32215B}"/>
    <pc:docChg chg="custSel addSld modSld">
      <pc:chgData name="Debby Golverdingen-Teunis" userId="a0ce37e7-9e19-4551-8a40-4df6d9058097" providerId="ADAL" clId="{D398770D-C6E6-D948-8F8D-30818F32215B}" dt="2022-11-12T10:09:38.309" v="15" actId="14100"/>
      <pc:docMkLst>
        <pc:docMk/>
      </pc:docMkLst>
      <pc:sldChg chg="addSp delSp modSp add mod delAnim modNotesTx">
        <pc:chgData name="Debby Golverdingen-Teunis" userId="a0ce37e7-9e19-4551-8a40-4df6d9058097" providerId="ADAL" clId="{D398770D-C6E6-D948-8F8D-30818F32215B}" dt="2022-11-12T10:09:38.309" v="15" actId="14100"/>
        <pc:sldMkLst>
          <pc:docMk/>
          <pc:sldMk cId="3658788487" sldId="292"/>
        </pc:sldMkLst>
        <pc:spChg chg="del mod">
          <ac:chgData name="Debby Golverdingen-Teunis" userId="a0ce37e7-9e19-4551-8a40-4df6d9058097" providerId="ADAL" clId="{D398770D-C6E6-D948-8F8D-30818F32215B}" dt="2022-11-12T10:09:12.068" v="9" actId="478"/>
          <ac:spMkLst>
            <pc:docMk/>
            <pc:sldMk cId="3658788487" sldId="292"/>
            <ac:spMk id="9" creationId="{F4F186D4-51C5-4039-9A37-E80F607BB7D1}"/>
          </ac:spMkLst>
        </pc:spChg>
        <pc:spChg chg="del topLvl">
          <ac:chgData name="Debby Golverdingen-Teunis" userId="a0ce37e7-9e19-4551-8a40-4df6d9058097" providerId="ADAL" clId="{D398770D-C6E6-D948-8F8D-30818F32215B}" dt="2022-11-12T10:09:06.827" v="4" actId="478"/>
          <ac:spMkLst>
            <pc:docMk/>
            <pc:sldMk cId="3658788487" sldId="292"/>
            <ac:spMk id="11" creationId="{0B3594BF-32F0-49CB-A5F0-A2E70A75998E}"/>
          </ac:spMkLst>
        </pc:spChg>
        <pc:spChg chg="del mod topLvl">
          <ac:chgData name="Debby Golverdingen-Teunis" userId="a0ce37e7-9e19-4551-8a40-4df6d9058097" providerId="ADAL" clId="{D398770D-C6E6-D948-8F8D-30818F32215B}" dt="2022-11-12T10:09:06.046" v="3" actId="478"/>
          <ac:spMkLst>
            <pc:docMk/>
            <pc:sldMk cId="3658788487" sldId="292"/>
            <ac:spMk id="15" creationId="{18FEA09A-6727-4D6D-8051-CBD02F0E422D}"/>
          </ac:spMkLst>
        </pc:spChg>
        <pc:spChg chg="mod">
          <ac:chgData name="Debby Golverdingen-Teunis" userId="a0ce37e7-9e19-4551-8a40-4df6d9058097" providerId="ADAL" clId="{D398770D-C6E6-D948-8F8D-30818F32215B}" dt="2022-11-12T10:09:07.550" v="5" actId="6549"/>
          <ac:spMkLst>
            <pc:docMk/>
            <pc:sldMk cId="3658788487" sldId="292"/>
            <ac:spMk id="17" creationId="{A336E793-5A34-406A-892C-14108A72C475}"/>
          </ac:spMkLst>
        </pc:spChg>
        <pc:grpChg chg="del">
          <ac:chgData name="Debby Golverdingen-Teunis" userId="a0ce37e7-9e19-4551-8a40-4df6d9058097" providerId="ADAL" clId="{D398770D-C6E6-D948-8F8D-30818F32215B}" dt="2022-11-12T10:09:10.269" v="7" actId="478"/>
          <ac:grpSpMkLst>
            <pc:docMk/>
            <pc:sldMk cId="3658788487" sldId="292"/>
            <ac:grpSpMk id="14" creationId="{F2C32CF5-51EE-4C54-9A4C-C9A1E4F89952}"/>
          </ac:grpSpMkLst>
        </pc:grpChg>
        <pc:grpChg chg="del">
          <ac:chgData name="Debby Golverdingen-Teunis" userId="a0ce37e7-9e19-4551-8a40-4df6d9058097" providerId="ADAL" clId="{D398770D-C6E6-D948-8F8D-30818F32215B}" dt="2022-11-12T10:09:06.046" v="3" actId="478"/>
          <ac:grpSpMkLst>
            <pc:docMk/>
            <pc:sldMk cId="3658788487" sldId="292"/>
            <ac:grpSpMk id="16" creationId="{C28E1158-4DD8-442F-911D-D193E5B43577}"/>
          </ac:grpSpMkLst>
        </pc:grpChg>
        <pc:grpChg chg="del">
          <ac:chgData name="Debby Golverdingen-Teunis" userId="a0ce37e7-9e19-4551-8a40-4df6d9058097" providerId="ADAL" clId="{D398770D-C6E6-D948-8F8D-30818F32215B}" dt="2022-11-12T10:09:08.384" v="6" actId="478"/>
          <ac:grpSpMkLst>
            <pc:docMk/>
            <pc:sldMk cId="3658788487" sldId="292"/>
            <ac:grpSpMk id="18" creationId="{ACC90210-CEA8-40F9-A101-934E0F6F6D6A}"/>
          </ac:grpSpMkLst>
        </pc:grpChg>
        <pc:picChg chg="add mod">
          <ac:chgData name="Debby Golverdingen-Teunis" userId="a0ce37e7-9e19-4551-8a40-4df6d9058097" providerId="ADAL" clId="{D398770D-C6E6-D948-8F8D-30818F32215B}" dt="2022-11-12T10:09:38.309" v="15" actId="14100"/>
          <ac:picMkLst>
            <pc:docMk/>
            <pc:sldMk cId="3658788487" sldId="292"/>
            <ac:picMk id="3" creationId="{C5D59B44-53D6-53F5-CC3B-23C8A36FE366}"/>
          </ac:picMkLst>
        </pc:picChg>
      </pc:sldChg>
    </pc:docChg>
  </pc:docChgLst>
  <pc:docChgLst>
    <pc:chgData clId="Web-{FD1565EC-9D11-40D2-A8DF-36AEC420C2BD}"/>
    <pc:docChg chg="modSld">
      <pc:chgData name="" userId="" providerId="" clId="Web-{FD1565EC-9D11-40D2-A8DF-36AEC420C2BD}" dt="2019-09-05T09:32:20.624" v="2" actId="20577"/>
      <pc:docMkLst>
        <pc:docMk/>
      </pc:docMkLst>
      <pc:sldChg chg="modSp">
        <pc:chgData name="" userId="" providerId="" clId="Web-{FD1565EC-9D11-40D2-A8DF-36AEC420C2BD}" dt="2019-09-05T09:31:05.232" v="0" actId="20577"/>
        <pc:sldMkLst>
          <pc:docMk/>
          <pc:sldMk cId="3174011774" sldId="257"/>
        </pc:sldMkLst>
        <pc:spChg chg="mod">
          <ac:chgData name="" userId="" providerId="" clId="Web-{FD1565EC-9D11-40D2-A8DF-36AEC420C2BD}" dt="2019-09-05T09:31:05.232" v="0" actId="20577"/>
          <ac:spMkLst>
            <pc:docMk/>
            <pc:sldMk cId="3174011774" sldId="257"/>
            <ac:spMk id="9" creationId="{548790E8-E5E8-DA48-94C1-E2987D7E1F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0155B-31BD-9B44-904C-3E726FC08C02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81E6-6872-B54D-B847-DD796F4FFD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00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b="0" dirty="0"/>
              <a:t>Open ter voorbereiding de flipovers: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nl-NL" b="0" dirty="0"/>
              <a:t>Flipover hulpvragen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nl-NL" b="0" dirty="0"/>
              <a:t>Flipover cirkel van betrokkenheid 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endParaRPr lang="nl-NL" b="0" dirty="0"/>
          </a:p>
          <a:p>
            <a:pPr marL="0" lvl="0" indent="0">
              <a:spcBef>
                <a:spcPts val="0"/>
              </a:spcBef>
              <a:buFontTx/>
              <a:buNone/>
            </a:pPr>
            <a:r>
              <a:rPr lang="nl-NL" b="0" dirty="0"/>
              <a:t>Oefening voor thuis is hetzelfde als bijeenkomst 4</a:t>
            </a:r>
          </a:p>
          <a:p>
            <a:pPr lvl="0">
              <a:spcBef>
                <a:spcPts val="0"/>
              </a:spcBef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70605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15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43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5 minuten</a:t>
            </a:r>
            <a:endParaRPr lang="nl-NL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dirty="0"/>
              <a:t>Aandacht voor het lichaam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dirty="0"/>
              <a:t>4-7-8 ademtechniek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04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25 minuten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Hoe kijk ik naar mijzelf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Op delen in groepen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Elke groep krijgt een stap inzichtkaarten mee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Een pakt de bovenste van de stapel en leest deze hardop voor en geeft als eerste haar reactie. Vervolgens reageren de anderen.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Vervolgens pakt de volgende de volgende kaart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Gaat hier niet om goed of fout, maar om stil te staan bij jezelf en te leren van elkaar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026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5 minuten </a:t>
            </a: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Dagboek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Zelfde oefening als afgelopen week. Welke hulp vraag ik en aan wie?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Vul deze week het schema in en beschrijf wat het resultaat was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76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5 minuten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Goed afsluiten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54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/>
              <a:t>5 minuten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45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25 minuten – zie volgende sheet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26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Terugblik: hoe vorige bijeenkomst ervaren?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Dagboek: wil iemand zijn ervaring delen?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Konden jullie 3 x G en 1 x W in de praktijk brengen afgelopen week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b="0" dirty="0"/>
              <a:t>Oefening: welke hulp vraag ik aan wie? Gelukt om het schema in te vullen? Wie wil hier iets over delen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b="0" dirty="0"/>
              <a:t>flipover invullen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16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25 minuten – zie volgende 3 sheets</a:t>
            </a: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52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Animatie 1: cirkel van betrokkenheid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Animatie 2 – 7: kernwoorden bij cirkel van betrokkenheid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Animatie 8: cirkel van betrokkenheid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Animatie 9: tekst ballon “waar je zelf invloed op hebt”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Eerst theorie uitleggen. Komt van Stephen R. </a:t>
            </a:r>
            <a:r>
              <a:rPr lang="nl-NL" b="0" dirty="0" err="1"/>
              <a:t>Covey</a:t>
            </a:r>
            <a:r>
              <a:rPr lang="nl-NL" b="0" dirty="0"/>
              <a:t> “de zeven eigenschappen van effectief leiderschap”.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50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 – vertoon je reactief gedrag = houding</a:t>
            </a:r>
          </a:p>
          <a:p>
            <a:r>
              <a:rPr lang="nl-NL" dirty="0"/>
              <a:t>2) “zij hebben ook niet… ” = gebruik je termen zoals </a:t>
            </a:r>
          </a:p>
          <a:p>
            <a:r>
              <a:rPr lang="nl-NL" dirty="0"/>
              <a:t>3) “als zij nu maar eens …”= ben je afhankelijk van anderen en zoek je naar zwakheden bij de ander </a:t>
            </a:r>
          </a:p>
          <a:p>
            <a:r>
              <a:rPr lang="nl-NL" dirty="0"/>
              <a:t>Ook leg je de verantwoordelijkheid bij de ander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71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• vertoon je actief gedrag. </a:t>
            </a:r>
          </a:p>
          <a:p>
            <a:r>
              <a:rPr lang="nl-NL" dirty="0"/>
              <a:t>• kun je groeien. </a:t>
            </a:r>
          </a:p>
          <a:p>
            <a:r>
              <a:rPr lang="nl-NL" dirty="0"/>
              <a:t>• moet jij je richten op wat je wilt, doelen stellen. </a:t>
            </a:r>
          </a:p>
          <a:p>
            <a:r>
              <a:rPr lang="nl-NL" dirty="0"/>
              <a:t>• heb je ergens werkelijk invloed en grip op. </a:t>
            </a:r>
          </a:p>
          <a:p>
            <a:r>
              <a:rPr lang="nl-NL" dirty="0"/>
              <a:t>• kun je ergens beweging in krijgen. </a:t>
            </a:r>
          </a:p>
          <a:p>
            <a:r>
              <a:rPr lang="nl-NL" dirty="0"/>
              <a:t>• heb je het vermogen om beloftes te doen én vooral om die waar te maken. </a:t>
            </a:r>
          </a:p>
          <a:p>
            <a:r>
              <a:rPr lang="nl-NL" dirty="0"/>
              <a:t>• neem jij je verantwoordelijkheid.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30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44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9CCA7-18B3-1C46-9782-ADD707D4B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BBD52B-8B53-4B49-9526-ACDE08AC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C5EB04-8844-D24B-A9BA-11F07B61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A905C5-B97E-034C-8A75-74D7D110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FA7143-F39E-FD49-91C4-9B331C60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939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67200-697A-C94A-8F16-83A5A7AA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ACA58D-AFE9-9B43-B463-AA2E54279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3DAA95-F41E-9A4C-948D-AB81DD0D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967BB0-04A7-2042-847F-8BE6A593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A01B2D-BD91-714A-B4F6-EFF563B6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7418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66598C-B010-F248-B68C-87FE0763F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30BAC9-D68D-E543-A6E0-75EC43B9B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C5140B-EF61-2C40-8974-7044B9F0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E4E172-A61D-F843-95B9-D81E6ED7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41DB05-D094-1648-88C3-55E758D7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59723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1" name="Shape 221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2" name="Shape 222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3" name="Shape 223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4" name="Shape 224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5" name="Shape 225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6" name="Shape 226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7" name="Shape 227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8" name="Shape 228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9" name="Shape 22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grpSp>
        <p:nvGrpSpPr>
          <p:cNvPr id="230" name="Shape 230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Shape 2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867"/>
            </a:lvl1pPr>
          </a:lstStyle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grpSp>
        <p:nvGrpSpPr>
          <p:cNvPr id="235" name="Shape 235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43077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" name="Shape 1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3" name="Shape 13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" name="Shape 14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15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" name="Shape 16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" name="Shape 17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8" name="Shape 18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" name="Shape 19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" name="Shape 20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1" name="Shape 21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5" name="Shape 35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" name="Shape 36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04133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9" name="Shape 39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0" name="Shape 40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1" name="Shape 41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2" name="Shape 4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3" name="Shape 43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4" name="Shape 44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5" name="Shape 45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6" name="Shape 46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7" name="Shape 47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8" name="Shape 48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9" name="Shape 49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50" name="Shape 50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3" name="Shape 63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4" name="Shape 64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8388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9" name="Shape 69"/>
          <p:cNvSpPr/>
          <p:nvPr/>
        </p:nvSpPr>
        <p:spPr>
          <a:xfrm>
            <a:off x="5082400" y="-259733"/>
            <a:ext cx="2027200" cy="202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0" name="Shape 70"/>
          <p:cNvSpPr/>
          <p:nvPr/>
        </p:nvSpPr>
        <p:spPr>
          <a:xfrm>
            <a:off x="6642867" y="979700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1" name="Shape 71"/>
          <p:cNvSpPr/>
          <p:nvPr/>
        </p:nvSpPr>
        <p:spPr>
          <a:xfrm>
            <a:off x="4626599" y="1081297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2" name="Shape 72"/>
          <p:cNvSpPr/>
          <p:nvPr/>
        </p:nvSpPr>
        <p:spPr>
          <a:xfrm>
            <a:off x="4146500" y="205891"/>
            <a:ext cx="678400" cy="678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3" name="Shape 73"/>
          <p:cNvSpPr/>
          <p:nvPr/>
        </p:nvSpPr>
        <p:spPr>
          <a:xfrm>
            <a:off x="7194037" y="-11425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4" name="Shape 74"/>
          <p:cNvSpPr/>
          <p:nvPr/>
        </p:nvSpPr>
        <p:spPr>
          <a:xfrm>
            <a:off x="-187200" y="5045605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5" name="Shape 75"/>
          <p:cNvSpPr/>
          <p:nvPr/>
        </p:nvSpPr>
        <p:spPr>
          <a:xfrm>
            <a:off x="10772401" y="58883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6" name="Shape 76"/>
          <p:cNvSpPr/>
          <p:nvPr/>
        </p:nvSpPr>
        <p:spPr>
          <a:xfrm>
            <a:off x="542867" y="6268599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7" name="Shape 77"/>
          <p:cNvSpPr/>
          <p:nvPr/>
        </p:nvSpPr>
        <p:spPr>
          <a:xfrm>
            <a:off x="11862101" y="5497761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8" name="Shape 78"/>
          <p:cNvSpPr/>
          <p:nvPr/>
        </p:nvSpPr>
        <p:spPr>
          <a:xfrm>
            <a:off x="10400729" y="62044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9" name="Shape 79"/>
          <p:cNvSpPr/>
          <p:nvPr/>
        </p:nvSpPr>
        <p:spPr>
          <a:xfrm>
            <a:off x="11295996" y="560430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0" name="Shape 80"/>
          <p:cNvSpPr/>
          <p:nvPr/>
        </p:nvSpPr>
        <p:spPr>
          <a:xfrm>
            <a:off x="704879" y="467903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1" name="Shape 81"/>
          <p:cNvSpPr/>
          <p:nvPr/>
        </p:nvSpPr>
        <p:spPr>
          <a:xfrm>
            <a:off x="11103717" y="6219617"/>
            <a:ext cx="509659" cy="50965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82" name="Shape 82"/>
          <p:cNvGrpSpPr/>
          <p:nvPr/>
        </p:nvGrpSpPr>
        <p:grpSpPr>
          <a:xfrm>
            <a:off x="205367" y="5458265"/>
            <a:ext cx="678468" cy="638281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6963951" y="1186297"/>
            <a:ext cx="390564" cy="619047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8pPr>
            <a:lvl9pPr lvl="8" algn="ctr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4791200" y="11907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41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9" name="Shape 99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0" name="Shape 100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1" name="Shape 101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2" name="Shape 102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3" name="Shape 103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4" name="Shape 10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5" name="Shape 10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6" name="Shape 10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7" name="Shape 107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8" name="Shape 10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9" name="Shape 109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0" name="Shape 110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1" name="Shape 1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112" name="Shape 112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801610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2" name="Shape 192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3" name="Shape 193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4" name="Shape 194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5" name="Shape 19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6" name="Shape 19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7" name="Shape 197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8" name="Shape 19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9" name="Shape 199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0" name="Shape 200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1" name="Shape 20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2" name="Shape 202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3" name="Shape 203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4" name="Shape 20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05" name="Shape 20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06" name="Shape 2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07" name="Shape 2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209" name="Shape 20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0" name="Shape 2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1" name="Shape 2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47235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1" name="Shape 221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2" name="Shape 222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3" name="Shape 223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4" name="Shape 224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5" name="Shape 225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6" name="Shape 226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7" name="Shape 227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8" name="Shape 228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9" name="Shape 22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30" name="Shape 230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Shape 2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867"/>
            </a:lvl1pPr>
          </a:lstStyle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35" name="Shape 235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474680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7" name="Shape 247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8" name="Shape 248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9" name="Shape 249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0" name="Shape 250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1" name="Shape 25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2" name="Shape 252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3" name="Shape 25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4" name="Shape 25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5" name="Shape 25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6" name="Shape 25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7" name="Shape 257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8" name="Shape 258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9" name="Shape 259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60" name="Shape 260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61" name="Shape 26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2" name="Shape 26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263" name="Shape 26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64" name="Shape 26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38735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C4208-F243-7048-8A1A-53525023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8394A-8961-3440-B2A0-95233EB8C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E709C0-DC2F-F547-8593-3FF8B93B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AEECF6-0A81-D54B-8CB9-25F3EFCD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4A9219-D343-9B4B-BD36-8B68ABD7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37273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3" name="Shape 30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4" name="Shape 30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5" name="Shape 305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6" name="Shape 306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7" name="Shape 307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8" name="Shape 30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9" name="Shape 309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0" name="Shape 310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1" name="Shape 3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2" name="Shape 312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3" name="Shape 3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4" name="Shape 3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5" name="Shape 31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316" name="Shape 31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29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1" name="Shape 33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2" name="Shape 332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3" name="Shape 33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4" name="Shape 33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5" name="Shape 335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6" name="Shape 33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7" name="Shape 337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8" name="Shape 33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9" name="Shape 339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0" name="Shape 340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1" name="Shape 34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2" name="Shape 342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3" name="Shape 34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344" name="Shape 34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59" name="Shape 359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0" name="Shape 360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1" name="Shape 36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2" name="Shape 362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3" name="Shape 36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4" name="Shape 36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5" name="Shape 36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6" name="Shape 36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7" name="Shape 367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8" name="Shape 36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9" name="Shape 369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0" name="Shape 370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371" name="Shape 37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383" name="Shape 38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939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5B14B-580C-344F-AD4C-99F85842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3A5D84-B013-8444-8B61-948F73D15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EF5651-52BF-6A4D-A6D6-FD46363D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6C7142-1F3E-0349-8228-B02CE235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C3CEF9-0B33-0A43-8451-B7415EE1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7019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1FF8E-C707-A844-A734-792ACA45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0B065-4D10-CC4B-8F7A-EFCC238ED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7E7D7D-1C0E-2241-830B-435D68710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1C6091-B6F6-7E41-A9DB-50B21155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4FD0CF-1B91-344F-AC19-3619B478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E29FD8-344B-0D49-8C13-BDF80A3B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9331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A5A23-8E43-AC47-963A-A7D797F0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F42B7E-E6AA-3C46-8BDF-59FA1E7C7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FEE7E0-1F70-B348-B635-525C747AC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0FDB22-CC11-6249-9FEF-659D62714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7AC4E4-F798-F84A-B2F5-43FE32657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8757CFB-7906-5E47-AAEA-22DE896E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2DD4CEC-FFAF-0A48-82FF-AE6F2992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6F0486-F6F9-0146-A335-722224A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893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EA58F-4A44-6B4F-B457-7A9C4C91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4941BD-2485-D643-933A-27CFC538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58C627-8AC1-234A-8451-EE3C697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B9B166-D81D-B54A-8672-04C395DA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5851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C0E6952-D6CA-844F-9AAF-FB06F9DD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B98347-FC4C-CC49-8317-C1936AAC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7BD801-6029-054E-970C-A77A4781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4280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97F11-0988-EE41-836D-CA47BC41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5A4AA5-6357-6E48-B382-D9F40000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1B438D-F833-E441-86C6-A6E5B3849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C9C799-5C66-4044-9108-E1048A82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B5AB56-9D19-8948-A509-70D8D2E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1B932B-DF74-CE4B-B8FA-D5E0C9F0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2552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E9A18-F275-5A40-9D17-E8506A2C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AB385F-74AA-3840-AB2A-E37225859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63FC26-5338-8B46-A5D4-91C13022B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66C955-54EB-FF49-BAB7-60327AB7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0087BA-CB9C-9B47-8685-883505C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0B776F-FE7A-5744-B51C-E22E0F75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637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4D8991-19F0-B84C-92A3-3B37D448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05E59D-8625-E44D-8E3D-4DBFC0581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588BA5-C812-7945-BE48-CF9A9DCFC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2621-644A-9241-A1E5-65EAFD874FD1}" type="datetimeFigureOut">
              <a:rPr lang="nl-NL" smtClean="0"/>
              <a:t>12-11-2022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59C167-E650-7F4C-B262-5A73D4FF2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287781-C44E-8F4B-BBDC-3E4D3B31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24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‹nr.›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82726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Bijeenkomst%201/HA-1.2-Dagboek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hyperlink" Target="HA-4.5-Oefening-voor-thuis-welke-hulp-vraag-je-aan-wie.pdf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3676400" y="2521667"/>
            <a:ext cx="4839200" cy="1039643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nl-NL" sz="8800" dirty="0">
                <a:latin typeface="Bebas Neue" panose="020B0606020202050201" pitchFamily="34" charset="0"/>
              </a:rPr>
              <a:t>Welkom!</a:t>
            </a:r>
            <a:endParaRPr lang="en" sz="8800" dirty="0">
              <a:latin typeface="Bebas Neue" panose="020B0606020202050201" pitchFamily="34" charset="0"/>
            </a:endParaRPr>
          </a:p>
        </p:txBody>
      </p:sp>
      <p:sp>
        <p:nvSpPr>
          <p:cNvPr id="3" name="Shape 389">
            <a:extLst>
              <a:ext uri="{FF2B5EF4-FFF2-40B4-BE49-F238E27FC236}">
                <a16:creationId xmlns:a16="http://schemas.microsoft.com/office/drawing/2014/main" id="{626B33C1-9285-42B0-B408-EA447707BBFD}"/>
              </a:ext>
            </a:extLst>
          </p:cNvPr>
          <p:cNvSpPr txBox="1">
            <a:spLocks/>
          </p:cNvSpPr>
          <p:nvPr/>
        </p:nvSpPr>
        <p:spPr>
          <a:xfrm>
            <a:off x="3468373" y="3126549"/>
            <a:ext cx="5047228" cy="1173731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defTabSz="1219170"/>
            <a:r>
              <a:rPr lang="nl-NL" sz="3733" kern="0" dirty="0">
                <a:latin typeface="Arial Nova Light" panose="020B0304020202020204" pitchFamily="34" charset="0"/>
              </a:rPr>
              <a:t> Cursus ‘Sterk met Pijn’</a:t>
            </a:r>
            <a:endParaRPr lang="en" sz="3733" kern="0" dirty="0"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5B9924-D295-4B36-8875-5773484E1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1" y="2118750"/>
            <a:ext cx="10858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130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13267A-54B5-4DDF-8414-910CF1AB1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04" y="1062549"/>
            <a:ext cx="6450677" cy="48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07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420138" y="2274838"/>
            <a:ext cx="9769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Communicatie met jezelf en je omgeving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44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420138" y="2274838"/>
            <a:ext cx="9769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Oefening voor thuis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28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420138" y="2274838"/>
            <a:ext cx="9769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Bedankt voor jullie aandacht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822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452A53-FE05-A94A-89FA-3F75011E0462}"/>
              </a:ext>
            </a:extLst>
          </p:cNvPr>
          <p:cNvSpPr txBox="1"/>
          <p:nvPr/>
        </p:nvSpPr>
        <p:spPr>
          <a:xfrm>
            <a:off x="1601621" y="756459"/>
            <a:ext cx="6240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Programma</a:t>
            </a:r>
          </a:p>
        </p:txBody>
      </p:sp>
      <p:sp>
        <p:nvSpPr>
          <p:cNvPr id="9" name="Tijdelijke aanduiding voor inhoud 6">
            <a:extLst>
              <a:ext uri="{FF2B5EF4-FFF2-40B4-BE49-F238E27FC236}">
                <a16:creationId xmlns:a16="http://schemas.microsoft.com/office/drawing/2014/main" id="{548790E8-E5E8-DA48-94C1-E2987D7E1F9B}"/>
              </a:ext>
            </a:extLst>
          </p:cNvPr>
          <p:cNvSpPr txBox="1">
            <a:spLocks/>
          </p:cNvSpPr>
          <p:nvPr/>
        </p:nvSpPr>
        <p:spPr>
          <a:xfrm>
            <a:off x="1601621" y="1934482"/>
            <a:ext cx="10515600" cy="416705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rmAutofit lnSpcReduction="10000"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1000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Welkom 			</a:t>
            </a:r>
            <a:endParaRPr lang="nl-NL"/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Bespreken oefening voor thuis 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Cirkel van invloed en betrokkenheid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Pauze 			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Aandacht voor lichaam			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Communicatie met jezelf en jouw omgeving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Oefening voor thuis	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Afsluiting	</a:t>
            </a:r>
            <a:r>
              <a:rPr lang="nl-NL" sz="2400" dirty="0">
                <a:latin typeface="Arial Nova Light" panose="020B0304020202020204" pitchFamily="34" charset="0"/>
                <a:cs typeface="Arial" panose="020B0604020202020204" pitchFamily="34" charset="0"/>
              </a:rPr>
              <a:t>	</a:t>
            </a:r>
            <a:r>
              <a:rPr lang="nl-NL" dirty="0"/>
              <a:t>						</a:t>
            </a:r>
            <a:endParaRPr lang="nl-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40117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420138" y="2274838"/>
            <a:ext cx="9769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Bespreken oefening thuis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185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pic>
        <p:nvPicPr>
          <p:cNvPr id="5" name="Afbeelding 4">
            <a:hlinkClick r:id="rId3" action="ppaction://hlinkfile"/>
            <a:extLst>
              <a:ext uri="{FF2B5EF4-FFF2-40B4-BE49-F238E27FC236}">
                <a16:creationId xmlns:a16="http://schemas.microsoft.com/office/drawing/2014/main" id="{02A92FD8-F894-482D-9D56-0EBDF61D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95" y="1954616"/>
            <a:ext cx="4429125" cy="2466975"/>
          </a:xfrm>
          <a:prstGeom prst="rect">
            <a:avLst/>
          </a:prstGeom>
        </p:spPr>
      </p:pic>
      <p:pic>
        <p:nvPicPr>
          <p:cNvPr id="4" name="Afbeelding 3">
            <a:hlinkClick r:id="rId5" action="ppaction://hlinkfile"/>
            <a:extLst>
              <a:ext uri="{FF2B5EF4-FFF2-40B4-BE49-F238E27FC236}">
                <a16:creationId xmlns:a16="http://schemas.microsoft.com/office/drawing/2014/main" id="{1FD44BF1-F7D6-4672-A92E-CEFFCE120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89" y="1954616"/>
            <a:ext cx="3253499" cy="39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20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420138" y="2274838"/>
            <a:ext cx="9769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Cirkel van invloed en betrokkenheid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709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29CC8E24-BB99-447D-96A8-443870ACCEEA}"/>
              </a:ext>
            </a:extLst>
          </p:cNvPr>
          <p:cNvGrpSpPr/>
          <p:nvPr/>
        </p:nvGrpSpPr>
        <p:grpSpPr>
          <a:xfrm>
            <a:off x="3573378" y="818147"/>
            <a:ext cx="5342021" cy="5221706"/>
            <a:chOff x="3573378" y="830178"/>
            <a:chExt cx="5342021" cy="5221706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3518C983-65E2-49BA-ACF9-14384E805620}"/>
                </a:ext>
              </a:extLst>
            </p:cNvPr>
            <p:cNvSpPr/>
            <p:nvPr/>
          </p:nvSpPr>
          <p:spPr>
            <a:xfrm>
              <a:off x="3573378" y="830178"/>
              <a:ext cx="5342021" cy="5221706"/>
            </a:xfrm>
            <a:prstGeom prst="ellipse">
              <a:avLst/>
            </a:prstGeom>
            <a:solidFill>
              <a:srgbClr val="FF0000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4293A62-60C1-4804-9AE1-0EA45D75EA0C}"/>
                </a:ext>
              </a:extLst>
            </p:cNvPr>
            <p:cNvSpPr txBox="1"/>
            <p:nvPr/>
          </p:nvSpPr>
          <p:spPr>
            <a:xfrm>
              <a:off x="5101389" y="1182468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Cirkel van 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BCF7136-87F0-4E85-9EEE-83B66DD1DDB1}"/>
                </a:ext>
              </a:extLst>
            </p:cNvPr>
            <p:cNvSpPr txBox="1"/>
            <p:nvPr/>
          </p:nvSpPr>
          <p:spPr>
            <a:xfrm>
              <a:off x="4620126" y="5053263"/>
              <a:ext cx="32244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Betrokkenheid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754836E5-1037-4178-8E9F-7C5D503DD290}"/>
              </a:ext>
            </a:extLst>
          </p:cNvPr>
          <p:cNvGrpSpPr/>
          <p:nvPr/>
        </p:nvGrpSpPr>
        <p:grpSpPr>
          <a:xfrm>
            <a:off x="4620126" y="1828800"/>
            <a:ext cx="3224463" cy="3224463"/>
            <a:chOff x="4620126" y="1828800"/>
            <a:chExt cx="3224463" cy="3224463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97052317-16EB-469C-A32A-F4F88AD83E12}"/>
                </a:ext>
              </a:extLst>
            </p:cNvPr>
            <p:cNvSpPr/>
            <p:nvPr/>
          </p:nvSpPr>
          <p:spPr>
            <a:xfrm>
              <a:off x="4620126" y="1828800"/>
              <a:ext cx="3224463" cy="3224463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F9E7B313-0488-4AB0-A0F3-7B931238B944}"/>
                </a:ext>
              </a:extLst>
            </p:cNvPr>
            <p:cNvSpPr txBox="1"/>
            <p:nvPr/>
          </p:nvSpPr>
          <p:spPr>
            <a:xfrm>
              <a:off x="5101389" y="2379202"/>
              <a:ext cx="228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400" dirty="0">
                  <a:latin typeface="Arial Nova Light" panose="020B0304020202020204" pitchFamily="34" charset="0"/>
                </a:rPr>
                <a:t>Cirkel van invloed</a:t>
              </a: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0F111238-0D1F-4480-B7E3-44EA6972DF3F}"/>
              </a:ext>
            </a:extLst>
          </p:cNvPr>
          <p:cNvSpPr txBox="1"/>
          <p:nvPr/>
        </p:nvSpPr>
        <p:spPr>
          <a:xfrm>
            <a:off x="8139967" y="985782"/>
            <a:ext cx="241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Leefomgeving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AC6F36E-E3C6-429F-A393-C7408D009534}"/>
              </a:ext>
            </a:extLst>
          </p:cNvPr>
          <p:cNvSpPr txBox="1"/>
          <p:nvPr/>
        </p:nvSpPr>
        <p:spPr>
          <a:xfrm>
            <a:off x="9106934" y="2762964"/>
            <a:ext cx="241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Gezin/familie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43AD908-B40C-4897-8B8B-15D2123DA619}"/>
              </a:ext>
            </a:extLst>
          </p:cNvPr>
          <p:cNvSpPr txBox="1"/>
          <p:nvPr/>
        </p:nvSpPr>
        <p:spPr>
          <a:xfrm>
            <a:off x="1857151" y="3982797"/>
            <a:ext cx="241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Politiek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3571FB8-5060-4C8F-AAC2-399336645F6F}"/>
              </a:ext>
            </a:extLst>
          </p:cNvPr>
          <p:cNvSpPr txBox="1"/>
          <p:nvPr/>
        </p:nvSpPr>
        <p:spPr>
          <a:xfrm>
            <a:off x="1664798" y="1706269"/>
            <a:ext cx="241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Maatschappij</a:t>
            </a:r>
            <a:r>
              <a:rPr lang="nl-NL" sz="2800" dirty="0">
                <a:solidFill>
                  <a:srgbClr val="FF0000"/>
                </a:solidFill>
                <a:latin typeface="Arial Nova Light" panose="020B0304020202020204" pitchFamily="34" charset="0"/>
              </a:rPr>
              <a:t>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A607622-4ABD-4838-B0F8-EBCB317E6C5C}"/>
              </a:ext>
            </a:extLst>
          </p:cNvPr>
          <p:cNvSpPr txBox="1"/>
          <p:nvPr/>
        </p:nvSpPr>
        <p:spPr>
          <a:xfrm>
            <a:off x="9129059" y="3902098"/>
            <a:ext cx="241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Weer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353C168-35C8-4730-85FC-FE1F266F2568}"/>
              </a:ext>
            </a:extLst>
          </p:cNvPr>
          <p:cNvSpPr txBox="1"/>
          <p:nvPr/>
        </p:nvSpPr>
        <p:spPr>
          <a:xfrm>
            <a:off x="1505756" y="2975338"/>
            <a:ext cx="241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Gezondheid</a:t>
            </a:r>
            <a:r>
              <a:rPr lang="nl-NL" sz="2800" dirty="0">
                <a:solidFill>
                  <a:srgbClr val="FF0000"/>
                </a:solidFill>
              </a:rPr>
              <a:t>  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72CDFD20-7019-44C5-AEF7-F428174D272C}"/>
              </a:ext>
            </a:extLst>
          </p:cNvPr>
          <p:cNvGrpSpPr/>
          <p:nvPr/>
        </p:nvGrpSpPr>
        <p:grpSpPr>
          <a:xfrm>
            <a:off x="7161011" y="4514552"/>
            <a:ext cx="4028768" cy="2309250"/>
            <a:chOff x="7489745" y="4178994"/>
            <a:chExt cx="4028768" cy="2309250"/>
          </a:xfrm>
        </p:grpSpPr>
        <p:sp>
          <p:nvSpPr>
            <p:cNvPr id="18" name="Gedachtewolkje: wolk 17">
              <a:extLst>
                <a:ext uri="{FF2B5EF4-FFF2-40B4-BE49-F238E27FC236}">
                  <a16:creationId xmlns:a16="http://schemas.microsoft.com/office/drawing/2014/main" id="{01933A0B-2ECE-4280-B96E-8E02C038C921}"/>
                </a:ext>
              </a:extLst>
            </p:cNvPr>
            <p:cNvSpPr/>
            <p:nvPr/>
          </p:nvSpPr>
          <p:spPr>
            <a:xfrm>
              <a:off x="7489745" y="4178994"/>
              <a:ext cx="4028768" cy="2309250"/>
            </a:xfrm>
            <a:prstGeom prst="cloudCallout">
              <a:avLst>
                <a:gd name="adj1" fmla="val -56073"/>
                <a:gd name="adj2" fmla="val -5941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BEBFA75B-F910-435B-BE78-74D9B833239E}"/>
                </a:ext>
              </a:extLst>
            </p:cNvPr>
            <p:cNvSpPr txBox="1"/>
            <p:nvPr/>
          </p:nvSpPr>
          <p:spPr>
            <a:xfrm>
              <a:off x="8230439" y="4641787"/>
              <a:ext cx="24115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>
                  <a:latin typeface="Arial Nova Light" panose="020B0304020202020204" pitchFamily="34" charset="0"/>
                </a:rPr>
                <a:t>Waar je zelf invloed op hebt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264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F4F186D4-51C5-4039-9A37-E80F607BB7D1}"/>
              </a:ext>
            </a:extLst>
          </p:cNvPr>
          <p:cNvSpPr txBox="1"/>
          <p:nvPr/>
        </p:nvSpPr>
        <p:spPr>
          <a:xfrm>
            <a:off x="1601620" y="756459"/>
            <a:ext cx="86252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Cirkel van betrokkenheid 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2C32CF5-51EE-4C54-9A4C-C9A1E4F89952}"/>
              </a:ext>
            </a:extLst>
          </p:cNvPr>
          <p:cNvGrpSpPr/>
          <p:nvPr/>
        </p:nvGrpSpPr>
        <p:grpSpPr>
          <a:xfrm>
            <a:off x="7531768" y="1816767"/>
            <a:ext cx="3777915" cy="1937085"/>
            <a:chOff x="7531768" y="1816767"/>
            <a:chExt cx="3777915" cy="1937085"/>
          </a:xfrm>
        </p:grpSpPr>
        <p:sp>
          <p:nvSpPr>
            <p:cNvPr id="7" name="Gedachtewolkje: wolk 6">
              <a:extLst>
                <a:ext uri="{FF2B5EF4-FFF2-40B4-BE49-F238E27FC236}">
                  <a16:creationId xmlns:a16="http://schemas.microsoft.com/office/drawing/2014/main" id="{AA2C01B4-F170-467A-BE7B-AE3C2FEE2F3B}"/>
                </a:ext>
              </a:extLst>
            </p:cNvPr>
            <p:cNvSpPr/>
            <p:nvPr/>
          </p:nvSpPr>
          <p:spPr>
            <a:xfrm>
              <a:off x="7531768" y="1816767"/>
              <a:ext cx="3777915" cy="1937085"/>
            </a:xfrm>
            <a:prstGeom prst="cloudCallout">
              <a:avLst>
                <a:gd name="adj1" fmla="val -36120"/>
                <a:gd name="adj2" fmla="val 6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5D225209-440F-4CED-83D5-54F7F8B0314D}"/>
                </a:ext>
              </a:extLst>
            </p:cNvPr>
            <p:cNvSpPr txBox="1"/>
            <p:nvPr/>
          </p:nvSpPr>
          <p:spPr>
            <a:xfrm>
              <a:off x="8205535" y="2239516"/>
              <a:ext cx="24303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“zij hebben ook niet…”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C28E1158-4DD8-442F-911D-D193E5B43577}"/>
              </a:ext>
            </a:extLst>
          </p:cNvPr>
          <p:cNvGrpSpPr/>
          <p:nvPr/>
        </p:nvGrpSpPr>
        <p:grpSpPr>
          <a:xfrm>
            <a:off x="882318" y="1587456"/>
            <a:ext cx="3777915" cy="1937085"/>
            <a:chOff x="882318" y="1587456"/>
            <a:chExt cx="3777915" cy="1937085"/>
          </a:xfrm>
        </p:grpSpPr>
        <p:sp>
          <p:nvSpPr>
            <p:cNvPr id="11" name="Gedachtewolkje: wolk 10">
              <a:extLst>
                <a:ext uri="{FF2B5EF4-FFF2-40B4-BE49-F238E27FC236}">
                  <a16:creationId xmlns:a16="http://schemas.microsoft.com/office/drawing/2014/main" id="{0B3594BF-32F0-49CB-A5F0-A2E70A75998E}"/>
                </a:ext>
              </a:extLst>
            </p:cNvPr>
            <p:cNvSpPr/>
            <p:nvPr/>
          </p:nvSpPr>
          <p:spPr>
            <a:xfrm>
              <a:off x="882318" y="1587456"/>
              <a:ext cx="3777915" cy="1937085"/>
            </a:xfrm>
            <a:prstGeom prst="cloudCallout">
              <a:avLst>
                <a:gd name="adj1" fmla="val 11651"/>
                <a:gd name="adj2" fmla="val 774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8FEA09A-6727-4D6D-8051-CBD02F0E422D}"/>
                </a:ext>
              </a:extLst>
            </p:cNvPr>
            <p:cNvSpPr txBox="1"/>
            <p:nvPr/>
          </p:nvSpPr>
          <p:spPr>
            <a:xfrm>
              <a:off x="1601620" y="1909039"/>
              <a:ext cx="28019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“Als zij nu maar eens … “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ACC90210-CEA8-40F9-A101-934E0F6F6D6A}"/>
              </a:ext>
            </a:extLst>
          </p:cNvPr>
          <p:cNvGrpSpPr/>
          <p:nvPr/>
        </p:nvGrpSpPr>
        <p:grpSpPr>
          <a:xfrm>
            <a:off x="4025272" y="3753852"/>
            <a:ext cx="3777915" cy="1937085"/>
            <a:chOff x="4025272" y="3753852"/>
            <a:chExt cx="3777915" cy="1937085"/>
          </a:xfrm>
        </p:grpSpPr>
        <p:sp>
          <p:nvSpPr>
            <p:cNvPr id="12" name="Gedachtewolkje: wolk 11">
              <a:extLst>
                <a:ext uri="{FF2B5EF4-FFF2-40B4-BE49-F238E27FC236}">
                  <a16:creationId xmlns:a16="http://schemas.microsoft.com/office/drawing/2014/main" id="{13484103-414D-4331-9E74-BEC07136D253}"/>
                </a:ext>
              </a:extLst>
            </p:cNvPr>
            <p:cNvSpPr/>
            <p:nvPr/>
          </p:nvSpPr>
          <p:spPr>
            <a:xfrm>
              <a:off x="4025272" y="3753852"/>
              <a:ext cx="3777915" cy="1937085"/>
            </a:xfrm>
            <a:prstGeom prst="cloudCallout">
              <a:avLst>
                <a:gd name="adj1" fmla="val -2362"/>
                <a:gd name="adj2" fmla="val -75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336E793-5A34-406A-892C-14108A72C475}"/>
                </a:ext>
              </a:extLst>
            </p:cNvPr>
            <p:cNvSpPr txBox="1"/>
            <p:nvPr/>
          </p:nvSpPr>
          <p:spPr>
            <a:xfrm>
              <a:off x="4660233" y="3937564"/>
              <a:ext cx="25346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Vertoon je reactief gedrag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817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F4F186D4-51C5-4039-9A37-E80F607BB7D1}"/>
              </a:ext>
            </a:extLst>
          </p:cNvPr>
          <p:cNvSpPr txBox="1"/>
          <p:nvPr/>
        </p:nvSpPr>
        <p:spPr>
          <a:xfrm>
            <a:off x="1601620" y="756459"/>
            <a:ext cx="86252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Cirkel van invloed 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2C32CF5-51EE-4C54-9A4C-C9A1E4F89952}"/>
              </a:ext>
            </a:extLst>
          </p:cNvPr>
          <p:cNvGrpSpPr/>
          <p:nvPr/>
        </p:nvGrpSpPr>
        <p:grpSpPr>
          <a:xfrm>
            <a:off x="7531768" y="1816767"/>
            <a:ext cx="3777915" cy="1937085"/>
            <a:chOff x="7531768" y="1816767"/>
            <a:chExt cx="3777915" cy="1937085"/>
          </a:xfrm>
        </p:grpSpPr>
        <p:sp>
          <p:nvSpPr>
            <p:cNvPr id="7" name="Gedachtewolkje: wolk 6">
              <a:extLst>
                <a:ext uri="{FF2B5EF4-FFF2-40B4-BE49-F238E27FC236}">
                  <a16:creationId xmlns:a16="http://schemas.microsoft.com/office/drawing/2014/main" id="{AA2C01B4-F170-467A-BE7B-AE3C2FEE2F3B}"/>
                </a:ext>
              </a:extLst>
            </p:cNvPr>
            <p:cNvSpPr/>
            <p:nvPr/>
          </p:nvSpPr>
          <p:spPr>
            <a:xfrm>
              <a:off x="7531768" y="1816767"/>
              <a:ext cx="3777915" cy="1937085"/>
            </a:xfrm>
            <a:prstGeom prst="cloudCallout">
              <a:avLst>
                <a:gd name="adj1" fmla="val -36120"/>
                <a:gd name="adj2" fmla="val 6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5D225209-440F-4CED-83D5-54F7F8B0314D}"/>
                </a:ext>
              </a:extLst>
            </p:cNvPr>
            <p:cNvSpPr txBox="1"/>
            <p:nvPr/>
          </p:nvSpPr>
          <p:spPr>
            <a:xfrm>
              <a:off x="8277726" y="2141621"/>
              <a:ext cx="24303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Richten op wat je wilt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C28E1158-4DD8-442F-911D-D193E5B43577}"/>
              </a:ext>
            </a:extLst>
          </p:cNvPr>
          <p:cNvGrpSpPr/>
          <p:nvPr/>
        </p:nvGrpSpPr>
        <p:grpSpPr>
          <a:xfrm>
            <a:off x="882318" y="1587456"/>
            <a:ext cx="4146882" cy="2166396"/>
            <a:chOff x="882318" y="1587456"/>
            <a:chExt cx="4146882" cy="2166396"/>
          </a:xfrm>
        </p:grpSpPr>
        <p:sp>
          <p:nvSpPr>
            <p:cNvPr id="11" name="Gedachtewolkje: wolk 10">
              <a:extLst>
                <a:ext uri="{FF2B5EF4-FFF2-40B4-BE49-F238E27FC236}">
                  <a16:creationId xmlns:a16="http://schemas.microsoft.com/office/drawing/2014/main" id="{0B3594BF-32F0-49CB-A5F0-A2E70A75998E}"/>
                </a:ext>
              </a:extLst>
            </p:cNvPr>
            <p:cNvSpPr/>
            <p:nvPr/>
          </p:nvSpPr>
          <p:spPr>
            <a:xfrm>
              <a:off x="882318" y="1587456"/>
              <a:ext cx="4146882" cy="2166396"/>
            </a:xfrm>
            <a:prstGeom prst="cloudCallout">
              <a:avLst>
                <a:gd name="adj1" fmla="val 11651"/>
                <a:gd name="adj2" fmla="val 774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8FEA09A-6727-4D6D-8051-CBD02F0E422D}"/>
                </a:ext>
              </a:extLst>
            </p:cNvPr>
            <p:cNvSpPr txBox="1"/>
            <p:nvPr/>
          </p:nvSpPr>
          <p:spPr>
            <a:xfrm>
              <a:off x="1251286" y="1885824"/>
              <a:ext cx="37779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Neem je verantwoordelijkheid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ACC90210-CEA8-40F9-A101-934E0F6F6D6A}"/>
              </a:ext>
            </a:extLst>
          </p:cNvPr>
          <p:cNvGrpSpPr/>
          <p:nvPr/>
        </p:nvGrpSpPr>
        <p:grpSpPr>
          <a:xfrm>
            <a:off x="4025272" y="3753852"/>
            <a:ext cx="3777915" cy="1937085"/>
            <a:chOff x="4025272" y="3753852"/>
            <a:chExt cx="3777915" cy="1937085"/>
          </a:xfrm>
        </p:grpSpPr>
        <p:sp>
          <p:nvSpPr>
            <p:cNvPr id="12" name="Gedachtewolkje: wolk 11">
              <a:extLst>
                <a:ext uri="{FF2B5EF4-FFF2-40B4-BE49-F238E27FC236}">
                  <a16:creationId xmlns:a16="http://schemas.microsoft.com/office/drawing/2014/main" id="{13484103-414D-4331-9E74-BEC07136D253}"/>
                </a:ext>
              </a:extLst>
            </p:cNvPr>
            <p:cNvSpPr/>
            <p:nvPr/>
          </p:nvSpPr>
          <p:spPr>
            <a:xfrm>
              <a:off x="4025272" y="3753852"/>
              <a:ext cx="3777915" cy="1937085"/>
            </a:xfrm>
            <a:prstGeom prst="cloudCallout">
              <a:avLst>
                <a:gd name="adj1" fmla="val -2362"/>
                <a:gd name="adj2" fmla="val -75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336E793-5A34-406A-892C-14108A72C475}"/>
                </a:ext>
              </a:extLst>
            </p:cNvPr>
            <p:cNvSpPr txBox="1"/>
            <p:nvPr/>
          </p:nvSpPr>
          <p:spPr>
            <a:xfrm>
              <a:off x="4660233" y="4018547"/>
              <a:ext cx="25346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Vertoon je actief gedrag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90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D59B44-53D6-53F5-CC3B-23C8A36FE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343620"/>
            <a:ext cx="8789064" cy="62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84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044db5-b360-4541-962c-f60e64689928">
      <Terms xmlns="http://schemas.microsoft.com/office/infopath/2007/PartnerControls"/>
    </lcf76f155ced4ddcb4097134ff3c332f>
    <TaxCatchAll xmlns="4efc5280-2308-4e32-969a-1460110932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4827CF6B7EF408CFE5B7667CEF8C6" ma:contentTypeVersion="10" ma:contentTypeDescription="Een nieuw document maken." ma:contentTypeScope="" ma:versionID="66501307de4c945312afbf9efc931976">
  <xsd:schema xmlns:xsd="http://www.w3.org/2001/XMLSchema" xmlns:xs="http://www.w3.org/2001/XMLSchema" xmlns:p="http://schemas.microsoft.com/office/2006/metadata/properties" xmlns:ns2="2b044db5-b360-4541-962c-f60e64689928" xmlns:ns3="4efc5280-2308-4e32-969a-146011093216" targetNamespace="http://schemas.microsoft.com/office/2006/metadata/properties" ma:root="true" ma:fieldsID="ded143181444a38cb0243c4deeb924ef" ns2:_="" ns3:_="">
    <xsd:import namespace="2b044db5-b360-4541-962c-f60e64689928"/>
    <xsd:import namespace="4efc5280-2308-4e32-969a-1460110932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44db5-b360-4541-962c-f60e64689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1e2d803d-4587-49ca-a4c3-e5d833c67a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c5280-2308-4e32-969a-14601109321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ce9ed8a-b78f-4729-b41c-e33748fe9823}" ma:internalName="TaxCatchAll" ma:showField="CatchAllData" ma:web="4efc5280-2308-4e32-969a-1460110932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CD9BE7-524B-4EFE-8926-00DC73F34B6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4efc5280-2308-4e32-969a-146011093216"/>
    <ds:schemaRef ds:uri="2b044db5-b360-4541-962c-f60e64689928"/>
  </ds:schemaRefs>
</ds:datastoreItem>
</file>

<file path=customXml/itemProps2.xml><?xml version="1.0" encoding="utf-8"?>
<ds:datastoreItem xmlns:ds="http://schemas.openxmlformats.org/officeDocument/2006/customXml" ds:itemID="{E733304C-6149-4017-A6D1-2560E2F487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1898F2-19AC-406D-BE9C-EED66684E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044db5-b360-4541-962c-f60e64689928"/>
    <ds:schemaRef ds:uri="4efc5280-2308-4e32-969a-1460110932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536</Words>
  <Application>Microsoft Macintosh PowerPoint</Application>
  <PresentationFormat>Breedbeeld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Arial Nova Light</vt:lpstr>
      <vt:lpstr>Bebas Neue</vt:lpstr>
      <vt:lpstr>Calibri</vt:lpstr>
      <vt:lpstr>Calibri Light</vt:lpstr>
      <vt:lpstr>Lato Light</vt:lpstr>
      <vt:lpstr>Roboto Slab Light</vt:lpstr>
      <vt:lpstr>Kantoorthema</vt:lpstr>
      <vt:lpstr>Kent template</vt:lpstr>
      <vt:lpstr>Welkom!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Bijeenkomst 1</dc:title>
  <dc:creator>Debby Teunis</dc:creator>
  <cp:lastModifiedBy>Debby Golverdingen-Teunis</cp:lastModifiedBy>
  <cp:revision>52</cp:revision>
  <dcterms:modified xsi:type="dcterms:W3CDTF">2022-11-12T10:09:41Z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0x010100B2B4827CF6B7EF408CFE5B7667CEF8C6</vt:lpwstr>
  </property>
  <property fmtid="{D5CDD505-2E9C-101B-9397-08002B2CF9AE}" pid="3" name="MediaServiceImageTags">
    <vt:lpwstr/>
  </property>
</Properties>
</file>