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7" r:id="rId2"/>
    <p:sldId id="287" r:id="rId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by Teunis" initials="DT" lastIdx="1" clrIdx="0">
    <p:extLst>
      <p:ext uri="{19B8F6BF-5375-455C-9EA6-DF929625EA0E}">
        <p15:presenceInfo xmlns:p15="http://schemas.microsoft.com/office/powerpoint/2012/main" userId="871f3d11d0e6861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77A827-CDD4-43E6-A359-D494B75D4D1B}" v="6" dt="2021-03-02T13:10:41.2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132"/>
    <p:restoredTop sz="56463" autoAdjust="0"/>
  </p:normalViewPr>
  <p:slideViewPr>
    <p:cSldViewPr snapToGrid="0">
      <p:cViewPr varScale="1">
        <p:scale>
          <a:sx n="69" d="100"/>
          <a:sy n="69" d="100"/>
        </p:scale>
        <p:origin x="1632" y="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F9F348DB-07A3-984D-BD91-2310DA2448A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AC59EF42-2177-6246-9340-2D250F6ED4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20354BD-14A6-024B-BBED-55814945B2DC}" type="datetimeFigureOut">
              <a:rPr lang="nl-NL" smtClean="0"/>
              <a:t>16-04-2021</a:t>
            </a:fld>
            <a:endParaRPr lang="nl-NL"/>
          </a:p>
        </p:txBody>
      </p:sp>
      <p:sp>
        <p:nvSpPr>
          <p:cNvPr id="4" name="Tijdelijke aanduiding voor voettekst 3">
            <a:extLst>
              <a:ext uri="{FF2B5EF4-FFF2-40B4-BE49-F238E27FC236}">
                <a16:creationId xmlns:a16="http://schemas.microsoft.com/office/drawing/2014/main" id="{8DE15F6A-13A6-A242-834A-41820AA138E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nl-NL"/>
              <a:t>Bijeenkomst 5 Sterk met pijn</a:t>
            </a:r>
          </a:p>
        </p:txBody>
      </p:sp>
      <p:sp>
        <p:nvSpPr>
          <p:cNvPr id="5" name="Tijdelijke aanduiding voor dianummer 4">
            <a:extLst>
              <a:ext uri="{FF2B5EF4-FFF2-40B4-BE49-F238E27FC236}">
                <a16:creationId xmlns:a16="http://schemas.microsoft.com/office/drawing/2014/main" id="{1AB1822B-0A1D-E641-AD58-4FCBF6E4FB1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AFA96A0-01E5-A644-B499-15C5FCA7FDDB}" type="slidenum">
              <a:rPr lang="nl-NL" smtClean="0"/>
              <a:t>‹nr.›</a:t>
            </a:fld>
            <a:endParaRPr lang="nl-NL"/>
          </a:p>
        </p:txBody>
      </p:sp>
    </p:spTree>
    <p:extLst>
      <p:ext uri="{BB962C8B-B14F-4D97-AF65-F5344CB8AC3E}">
        <p14:creationId xmlns:p14="http://schemas.microsoft.com/office/powerpoint/2010/main" val="398046552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0155B-31BD-9B44-904C-3E726FC08C02}" type="datetimeFigureOut">
              <a:rPr lang="nl-NL" smtClean="0"/>
              <a:t>16-04-2021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nl-NL"/>
              <a:t>Bijeenkomst 5 Sterk met pijn</a:t>
            </a:r>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D081E6-6872-B54D-B847-DD796F4FFD5D}" type="slidenum">
              <a:rPr lang="nl-NL" smtClean="0"/>
              <a:t>‹nr.›</a:t>
            </a:fld>
            <a:endParaRPr lang="nl-NL"/>
          </a:p>
        </p:txBody>
      </p:sp>
    </p:spTree>
    <p:extLst>
      <p:ext uri="{BB962C8B-B14F-4D97-AF65-F5344CB8AC3E}">
        <p14:creationId xmlns:p14="http://schemas.microsoft.com/office/powerpoint/2010/main" val="323500356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b="1" dirty="0"/>
              <a:t>Welkom en terugblik – 5 minuten </a:t>
            </a:r>
          </a:p>
          <a:p>
            <a:pPr algn="l"/>
            <a:r>
              <a:rPr lang="nl-NL" dirty="0"/>
              <a:t>Open PowerPoint en deel het scherm - Programma doornemen – sluit het scherm -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b="0"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b="0" dirty="0"/>
              <a:t>Terugblik: hoe vorige bijeenkomst ervaren?</a:t>
            </a:r>
          </a:p>
          <a:p>
            <a:pPr algn="l"/>
            <a:r>
              <a:rPr lang="nl-NL" dirty="0"/>
              <a:t>Zijn er nog vragen/opmerkingen?</a:t>
            </a:r>
          </a:p>
          <a:p>
            <a:pPr algn="l"/>
            <a:endParaRPr lang="nl-NL" dirty="0"/>
          </a:p>
          <a:p>
            <a:pPr algn="l"/>
            <a:r>
              <a:rPr lang="nl-NL" dirty="0"/>
              <a:t>--------------</a:t>
            </a:r>
          </a:p>
          <a:p>
            <a:pPr algn="l"/>
            <a:r>
              <a:rPr lang="nl-NL" b="1" dirty="0"/>
              <a:t>Bespreken oefening voor thuis – 15 minuten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Dagboek: wil iemand zijn ervaring delen?</a:t>
            </a:r>
          </a:p>
          <a:p>
            <a:pPr marL="0" indent="0" algn="l">
              <a:buFont typeface="Arial" panose="020B0604020202020204" pitchFamily="34" charset="0"/>
              <a:buNone/>
            </a:pPr>
            <a:r>
              <a:rPr lang="nl-NL" b="0" dirty="0"/>
              <a:t>Weekoverzicht dagindeling: kort uitwisselen – Hebben jullie een weekoverzicht gemaakt? wat leverde het op?</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Je bent aan de slag gegaan met het uitproberen van de tips om jouw draagkracht te versterken. Hoe ging het? Welke heb je uitgeprobeerd? Wie wil hier iets over zeggen (typ de kernwoorden op de achtergrond mee op de flipover)</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a:t>
            </a:r>
          </a:p>
          <a:p>
            <a:pPr marL="0" indent="0" algn="l">
              <a:buFont typeface="Arial" panose="020B0604020202020204" pitchFamily="34" charset="0"/>
              <a:buNone/>
            </a:pPr>
            <a:r>
              <a:rPr lang="nl-NL" b="1" dirty="0"/>
              <a:t>Communiceren met je huisarts – 10 minuten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Deel het scherm met het GGGW model</a:t>
            </a:r>
          </a:p>
          <a:p>
            <a:pPr marL="0" indent="0" algn="l">
              <a:buFont typeface="Arial" panose="020B0604020202020204" pitchFamily="34" charset="0"/>
              <a:buNone/>
            </a:pPr>
            <a:r>
              <a:rPr lang="nl-NL" b="0" dirty="0"/>
              <a:t>Leg het model kort uit </a:t>
            </a:r>
          </a:p>
          <a:p>
            <a:pPr marL="0" indent="0" algn="l">
              <a:buFont typeface="Arial" panose="020B0604020202020204" pitchFamily="34" charset="0"/>
              <a:buNone/>
            </a:pPr>
            <a:endParaRPr lang="nl-NL"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b="0" dirty="0"/>
              <a:t>De huisarts is de persoon waarmee je het meest contact hebt. Probeer open en eerlijk te zijn over hoe ver je bent met het omgaan met jouw pijn. De arts kan aan de buitenkant niet zien hoe het met je gaat.</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Gevoel   - - Gedrag  - - Gevolgen  - - Wens</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Laat je boosheid niet oplopen.</a:t>
            </a:r>
          </a:p>
          <a:p>
            <a:pPr marL="0" indent="0" algn="l">
              <a:buFont typeface="Arial" panose="020B0604020202020204" pitchFamily="34" charset="0"/>
              <a:buNone/>
            </a:pPr>
            <a:r>
              <a:rPr lang="nl-NL" b="0" dirty="0"/>
              <a:t>Als jij niets zegt, weet de ander niet dat er wat speelt.</a:t>
            </a:r>
          </a:p>
          <a:p>
            <a:pPr marL="0" indent="0" algn="l">
              <a:buFont typeface="Arial" panose="020B0604020202020204" pitchFamily="34" charset="0"/>
              <a:buNone/>
            </a:pPr>
            <a:r>
              <a:rPr lang="nl-NL" b="0" dirty="0"/>
              <a:t>Door het te benoemen ben jij het kwijt.</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Het is niet raadzaam om alles van ‘vroeger’ op te rakelen. Die kans had je toen moeten pakken. Nu kans verkeken.</a:t>
            </a:r>
          </a:p>
          <a:p>
            <a:pPr marL="0" indent="0" algn="l">
              <a:buFont typeface="Arial" panose="020B0604020202020204" pitchFamily="34" charset="0"/>
              <a:buNone/>
            </a:pPr>
            <a:endParaRPr lang="nl-NL"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b="0" dirty="0"/>
              <a:t>geef de deelnemers 5 minuten de tijd om situaties op te schrijven. (huisarts, fysiotherapeut, specialist etc.)</a:t>
            </a:r>
          </a:p>
          <a:p>
            <a:pPr marL="0" indent="0" algn="l">
              <a:buFont typeface="Arial" panose="020B0604020202020204" pitchFamily="34" charset="0"/>
              <a:buNone/>
            </a:pPr>
            <a:endParaRPr lang="nl-NL" b="0"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b="0" dirty="0"/>
              <a:t>Na de pauze gaan we hiermee aan de slag. Denk er tijdens de pauze nog even over na als je nu niets te binnen schiet.</a:t>
            </a:r>
          </a:p>
          <a:p>
            <a:pPr marL="0" indent="0" algn="l">
              <a:buFontTx/>
              <a:buNone/>
            </a:pPr>
            <a:endParaRPr lang="nl-NL" b="0" dirty="0"/>
          </a:p>
          <a:p>
            <a:pPr marL="0" indent="0" algn="l">
              <a:buFontTx/>
              <a:buNone/>
            </a:pPr>
            <a:r>
              <a:rPr lang="nl-NL" b="0" dirty="0"/>
              <a:t>----------</a:t>
            </a:r>
          </a:p>
          <a:p>
            <a:pPr marL="0" indent="0" algn="l">
              <a:buFontTx/>
              <a:buNone/>
            </a:pPr>
            <a:r>
              <a:rPr lang="nl-NL" b="1" dirty="0"/>
              <a:t>Pauze – 10 minuten</a:t>
            </a:r>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1</a:t>
            </a:fld>
            <a:endParaRPr lang="nl-NL"/>
          </a:p>
        </p:txBody>
      </p:sp>
      <p:sp>
        <p:nvSpPr>
          <p:cNvPr id="5" name="Tijdelijke aanduiding voor voettekst 4">
            <a:extLst>
              <a:ext uri="{FF2B5EF4-FFF2-40B4-BE49-F238E27FC236}">
                <a16:creationId xmlns:a16="http://schemas.microsoft.com/office/drawing/2014/main" id="{AF25B045-2639-DE45-8C1E-66691C4D3696}"/>
              </a:ext>
            </a:extLst>
          </p:cNvPr>
          <p:cNvSpPr>
            <a:spLocks noGrp="1"/>
          </p:cNvSpPr>
          <p:nvPr>
            <p:ph type="ftr" sz="quarter" idx="4"/>
          </p:nvPr>
        </p:nvSpPr>
        <p:spPr/>
        <p:txBody>
          <a:bodyPr/>
          <a:lstStyle/>
          <a:p>
            <a:r>
              <a:rPr lang="nl-NL"/>
              <a:t>Bijeenkomst 5 Sterk met pijn</a:t>
            </a:r>
          </a:p>
        </p:txBody>
      </p:sp>
    </p:spTree>
    <p:extLst>
      <p:ext uri="{BB962C8B-B14F-4D97-AF65-F5344CB8AC3E}">
        <p14:creationId xmlns:p14="http://schemas.microsoft.com/office/powerpoint/2010/main" val="2127453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b="1" dirty="0"/>
              <a:t>Oefenen met GGGW model – hoe communiceer je zorgvuldig met je huisarts over minder goede ervaringen? – 35 minuten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b="0" dirty="0"/>
          </a:p>
          <a:p>
            <a:pPr marL="0" indent="0" algn="l">
              <a:buFont typeface="Arial" panose="020B0604020202020204" pitchFamily="34" charset="0"/>
              <a:buNone/>
            </a:pPr>
            <a:r>
              <a:rPr lang="nl-NL" b="0" dirty="0"/>
              <a:t>Mogelijke voorbeelden:</a:t>
            </a:r>
          </a:p>
          <a:p>
            <a:pPr marL="171450" indent="-171450" algn="l">
              <a:buFont typeface="Arial" panose="020B0604020202020204" pitchFamily="34" charset="0"/>
              <a:buChar char="•"/>
            </a:pPr>
            <a:r>
              <a:rPr lang="nl-NL" b="0" dirty="0"/>
              <a:t>De pijn wordt niet serieus genomen </a:t>
            </a:r>
          </a:p>
          <a:p>
            <a:pPr marL="171450" indent="-171450" algn="l">
              <a:buFont typeface="Arial" panose="020B0604020202020204" pitchFamily="34" charset="0"/>
              <a:buChar char="•"/>
            </a:pPr>
            <a:r>
              <a:rPr lang="nl-NL" b="0" dirty="0"/>
              <a:t>HA wil niet doorverwijzen </a:t>
            </a:r>
          </a:p>
          <a:p>
            <a:pPr marL="171450" indent="-171450" algn="l">
              <a:buFont typeface="Arial" panose="020B0604020202020204" pitchFamily="34" charset="0"/>
              <a:buChar char="•"/>
            </a:pPr>
            <a:r>
              <a:rPr lang="nl-NL" b="0" dirty="0"/>
              <a:t>Geen dubbel consult toewijzen</a:t>
            </a:r>
          </a:p>
          <a:p>
            <a:pPr marL="171450" indent="-171450" algn="l">
              <a:buFont typeface="Arial" panose="020B0604020202020204" pitchFamily="34" charset="0"/>
              <a:buChar char="•"/>
            </a:pPr>
            <a:r>
              <a:rPr lang="nl-NL" b="0" dirty="0"/>
              <a:t>HA vindt dat ik mij aanstel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b="0" dirty="0"/>
              <a:t>Verdeel de groep in groepjes van 2 om de eerder opgeschreven situatie te kunnen oefenen.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b="0" dirty="0"/>
              <a:t>20 minuten oefenen (10 min. </a:t>
            </a:r>
            <a:r>
              <a:rPr lang="nl-NL" b="0" dirty="0" err="1"/>
              <a:t>p.p</a:t>
            </a:r>
            <a:r>
              <a:rPr lang="nl-NL" b="0" dirty="0"/>
              <a:t>) en 15 minuten nabespreken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b="0" dirty="0"/>
              <a:t>Tijdens het nabespreken ‘tips voor bezoek aan huisarts’ (</a:t>
            </a:r>
            <a:r>
              <a:rPr lang="nl-NL" b="0" dirty="0" err="1"/>
              <a:t>handout</a:t>
            </a:r>
            <a:r>
              <a:rPr lang="nl-NL" b="0" dirty="0"/>
              <a:t> 4.4) verwerken tijdens het gesprek. En vertel dat er meer tips in het werkboek staan.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b="0" dirty="0"/>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b="0" dirty="0"/>
          </a:p>
          <a:p>
            <a:pPr marL="0" indent="0" algn="l">
              <a:buFont typeface="Arial" panose="020B0604020202020204" pitchFamily="34" charset="0"/>
              <a:buNone/>
            </a:pPr>
            <a:r>
              <a:rPr lang="nl-NL" b="1" dirty="0"/>
              <a:t>Oefening voor thuis – 5 minuten</a:t>
            </a:r>
            <a:endParaRPr lang="nl-NL" b="0" dirty="0"/>
          </a:p>
          <a:p>
            <a:pPr marL="0" indent="0" algn="l">
              <a:buFont typeface="Arial" panose="020B0604020202020204" pitchFamily="34" charset="0"/>
              <a:buNone/>
            </a:pPr>
            <a:endParaRPr lang="nl-NL" b="0" dirty="0"/>
          </a:p>
          <a:p>
            <a:pPr marL="285750" indent="-285750" algn="l">
              <a:buFont typeface="Arial" panose="020B0604020202020204" pitchFamily="34" charset="0"/>
              <a:buChar char="•"/>
            </a:pPr>
            <a:r>
              <a:rPr lang="nl-NL" dirty="0"/>
              <a:t>Dagboek</a:t>
            </a:r>
          </a:p>
          <a:p>
            <a:pPr marL="285750" indent="-285750" algn="l">
              <a:buFont typeface="Arial" panose="020B0604020202020204" pitchFamily="34" charset="0"/>
              <a:buChar char="•"/>
            </a:pPr>
            <a:r>
              <a:rPr lang="nl-NL" dirty="0"/>
              <a:t>Welke hulp vraag ik en aan wie? </a:t>
            </a:r>
          </a:p>
          <a:p>
            <a:pPr marL="285750" indent="-285750" algn="l">
              <a:buFont typeface="Arial" panose="020B0604020202020204" pitchFamily="34" charset="0"/>
              <a:buChar char="•"/>
            </a:pPr>
            <a:r>
              <a:rPr lang="nl-NL" dirty="0"/>
              <a:t>Vul deze week het schema in en beschrijf wat het resultaat was </a:t>
            </a:r>
          </a:p>
          <a:p>
            <a:pPr marL="742950" lvl="1" indent="-285750" algn="l">
              <a:buFont typeface="Arial" panose="020B0604020202020204" pitchFamily="34" charset="0"/>
              <a:buChar char="•"/>
            </a:pPr>
            <a:endParaRPr lang="nl-NL" dirty="0"/>
          </a:p>
          <a:p>
            <a:pPr marL="0" indent="0" algn="l">
              <a:buFont typeface="Arial" panose="020B0604020202020204" pitchFamily="34" charset="0"/>
              <a:buNone/>
            </a:pPr>
            <a:r>
              <a:rPr lang="nl-NL" b="0" dirty="0"/>
              <a:t>-------------</a:t>
            </a:r>
          </a:p>
          <a:p>
            <a:pPr marL="0" indent="0" algn="l">
              <a:buFont typeface="Arial" panose="020B0604020202020204" pitchFamily="34" charset="0"/>
              <a:buNone/>
            </a:pPr>
            <a:r>
              <a:rPr lang="nl-NL" b="1" dirty="0"/>
              <a:t>Aandacht voor het lichaam – 5 minuten</a:t>
            </a:r>
            <a:r>
              <a:rPr lang="nl-NL" b="0" dirty="0"/>
              <a:t> </a:t>
            </a:r>
          </a:p>
          <a:p>
            <a:pPr marL="0" indent="0" algn="l">
              <a:buFont typeface="Arial" panose="020B0604020202020204" pitchFamily="34" charset="0"/>
              <a:buNone/>
            </a:pPr>
            <a:r>
              <a:rPr lang="nl-NL" b="0" dirty="0"/>
              <a:t>De 4-7-8 ademtechniek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b="1" dirty="0"/>
              <a:t>Afsluiting – 5 minuten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b="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b="0" dirty="0"/>
              <a:t>Zijn er nog vragen?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b="0" dirty="0"/>
              <a:t>Dank jullie wel voor </a:t>
            </a:r>
            <a:r>
              <a:rPr lang="nl-NL" b="0"/>
              <a:t>jullie inzet.</a:t>
            </a:r>
            <a:endParaRPr lang="nl-NL"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b="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b="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b="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b="1"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2</a:t>
            </a:fld>
            <a:endParaRPr lang="nl-NL"/>
          </a:p>
        </p:txBody>
      </p:sp>
      <p:sp>
        <p:nvSpPr>
          <p:cNvPr id="5" name="Tijdelijke aanduiding voor voettekst 4">
            <a:extLst>
              <a:ext uri="{FF2B5EF4-FFF2-40B4-BE49-F238E27FC236}">
                <a16:creationId xmlns:a16="http://schemas.microsoft.com/office/drawing/2014/main" id="{7B40CAC5-1821-D242-8814-F0B135D4D145}"/>
              </a:ext>
            </a:extLst>
          </p:cNvPr>
          <p:cNvSpPr>
            <a:spLocks noGrp="1"/>
          </p:cNvSpPr>
          <p:nvPr>
            <p:ph type="ftr" sz="quarter" idx="4"/>
          </p:nvPr>
        </p:nvSpPr>
        <p:spPr/>
        <p:txBody>
          <a:bodyPr/>
          <a:lstStyle/>
          <a:p>
            <a:r>
              <a:rPr lang="nl-NL"/>
              <a:t>Bijeenkomst 5 Sterk met pijn</a:t>
            </a:r>
          </a:p>
        </p:txBody>
      </p:sp>
    </p:spTree>
    <p:extLst>
      <p:ext uri="{BB962C8B-B14F-4D97-AF65-F5344CB8AC3E}">
        <p14:creationId xmlns:p14="http://schemas.microsoft.com/office/powerpoint/2010/main" val="488627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09CCA7-18B3-1C46-9782-ADD707D4B8E0}"/>
              </a:ext>
            </a:extLst>
          </p:cNvPr>
          <p:cNvSpPr>
            <a:spLocks noGrp="1"/>
          </p:cNvSpPr>
          <p:nvPr>
            <p:ph type="ctrTitle"/>
          </p:nvPr>
        </p:nvSpPr>
        <p:spPr>
          <a:xfrm>
            <a:off x="1524000" y="1122363"/>
            <a:ext cx="9144000" cy="2387600"/>
          </a:xfrm>
        </p:spPr>
        <p:txBody>
          <a:bodyPr anchor="b"/>
          <a:lstStyle>
            <a:lvl1pPr algn="ctr">
              <a:defRPr sz="6000"/>
            </a:lvl1pPr>
          </a:lstStyle>
          <a:p>
            <a:r>
              <a:rPr lang="nl-NL"/>
              <a:t>Titelstijl van model bewerken</a:t>
            </a:r>
          </a:p>
        </p:txBody>
      </p:sp>
      <p:sp>
        <p:nvSpPr>
          <p:cNvPr id="3" name="Ondertitel 2">
            <a:extLst>
              <a:ext uri="{FF2B5EF4-FFF2-40B4-BE49-F238E27FC236}">
                <a16:creationId xmlns:a16="http://schemas.microsoft.com/office/drawing/2014/main" id="{1EBBD52B-8B53-4B49-9526-ACDE08ACB4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a:extLst>
              <a:ext uri="{FF2B5EF4-FFF2-40B4-BE49-F238E27FC236}">
                <a16:creationId xmlns:a16="http://schemas.microsoft.com/office/drawing/2014/main" id="{7FC5EB04-8844-D24B-A9BA-11F07B6111B2}"/>
              </a:ext>
            </a:extLst>
          </p:cNvPr>
          <p:cNvSpPr>
            <a:spLocks noGrp="1"/>
          </p:cNvSpPr>
          <p:nvPr>
            <p:ph type="dt" sz="half" idx="10"/>
          </p:nvPr>
        </p:nvSpPr>
        <p:spPr/>
        <p:txBody>
          <a:bodyPr/>
          <a:lstStyle/>
          <a:p>
            <a:endParaRPr lang="nl-NL"/>
          </a:p>
        </p:txBody>
      </p:sp>
      <p:sp>
        <p:nvSpPr>
          <p:cNvPr id="5" name="Tijdelijke aanduiding voor voettekst 4">
            <a:extLst>
              <a:ext uri="{FF2B5EF4-FFF2-40B4-BE49-F238E27FC236}">
                <a16:creationId xmlns:a16="http://schemas.microsoft.com/office/drawing/2014/main" id="{F0A905C5-B97E-034C-8A75-74D7D1107336}"/>
              </a:ext>
            </a:extLst>
          </p:cNvPr>
          <p:cNvSpPr>
            <a:spLocks noGrp="1"/>
          </p:cNvSpPr>
          <p:nvPr>
            <p:ph type="ftr" sz="quarter" idx="11"/>
          </p:nvPr>
        </p:nvSpPr>
        <p:spPr/>
        <p:txBody>
          <a:bodyPr/>
          <a:lstStyle/>
          <a:p>
            <a:r>
              <a:rPr lang="nl-NL"/>
              <a:t>Bijeenkomst 5 sterk met pijn</a:t>
            </a:r>
          </a:p>
        </p:txBody>
      </p:sp>
      <p:sp>
        <p:nvSpPr>
          <p:cNvPr id="6" name="Tijdelijke aanduiding voor dianummer 5">
            <a:extLst>
              <a:ext uri="{FF2B5EF4-FFF2-40B4-BE49-F238E27FC236}">
                <a16:creationId xmlns:a16="http://schemas.microsoft.com/office/drawing/2014/main" id="{1CFA7143-F39E-FD49-91C4-9B331C60CC21}"/>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86159399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D67200-697A-C94A-8F16-83A5A7AA42C3}"/>
              </a:ext>
            </a:extLst>
          </p:cNvPr>
          <p:cNvSpPr>
            <a:spLocks noGrp="1"/>
          </p:cNvSpPr>
          <p:nvPr>
            <p:ph type="title"/>
          </p:nvPr>
        </p:nvSpPr>
        <p:spPr/>
        <p:txBody>
          <a:bodyPr/>
          <a:lstStyle/>
          <a:p>
            <a:r>
              <a:rPr lang="nl-NL"/>
              <a:t>Titelstijl van model bewerken</a:t>
            </a:r>
          </a:p>
        </p:txBody>
      </p:sp>
      <p:sp>
        <p:nvSpPr>
          <p:cNvPr id="3" name="Tijdelijke aanduiding voor verticale tekst 2">
            <a:extLst>
              <a:ext uri="{FF2B5EF4-FFF2-40B4-BE49-F238E27FC236}">
                <a16:creationId xmlns:a16="http://schemas.microsoft.com/office/drawing/2014/main" id="{47ACA58D-AFE9-9B43-B463-AA2E542797BA}"/>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13DAA95-F41E-9A4C-948D-AB81DD0D7537}"/>
              </a:ext>
            </a:extLst>
          </p:cNvPr>
          <p:cNvSpPr>
            <a:spLocks noGrp="1"/>
          </p:cNvSpPr>
          <p:nvPr>
            <p:ph type="dt" sz="half" idx="10"/>
          </p:nvPr>
        </p:nvSpPr>
        <p:spPr/>
        <p:txBody>
          <a:bodyPr/>
          <a:lstStyle/>
          <a:p>
            <a:endParaRPr lang="nl-NL"/>
          </a:p>
        </p:txBody>
      </p:sp>
      <p:sp>
        <p:nvSpPr>
          <p:cNvPr id="5" name="Tijdelijke aanduiding voor voettekst 4">
            <a:extLst>
              <a:ext uri="{FF2B5EF4-FFF2-40B4-BE49-F238E27FC236}">
                <a16:creationId xmlns:a16="http://schemas.microsoft.com/office/drawing/2014/main" id="{48967BB0-04A7-2042-847F-8BE6A5930490}"/>
              </a:ext>
            </a:extLst>
          </p:cNvPr>
          <p:cNvSpPr>
            <a:spLocks noGrp="1"/>
          </p:cNvSpPr>
          <p:nvPr>
            <p:ph type="ftr" sz="quarter" idx="11"/>
          </p:nvPr>
        </p:nvSpPr>
        <p:spPr/>
        <p:txBody>
          <a:bodyPr/>
          <a:lstStyle/>
          <a:p>
            <a:r>
              <a:rPr lang="nl-NL"/>
              <a:t>Bijeenkomst 5 sterk met pijn</a:t>
            </a:r>
          </a:p>
        </p:txBody>
      </p:sp>
      <p:sp>
        <p:nvSpPr>
          <p:cNvPr id="6" name="Tijdelijke aanduiding voor dianummer 5">
            <a:extLst>
              <a:ext uri="{FF2B5EF4-FFF2-40B4-BE49-F238E27FC236}">
                <a16:creationId xmlns:a16="http://schemas.microsoft.com/office/drawing/2014/main" id="{57A01B2D-BD91-714A-B4F6-EFF563B6735C}"/>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70874182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F66598C-B010-F248-B68C-87FE0763F634}"/>
              </a:ext>
            </a:extLst>
          </p:cNvPr>
          <p:cNvSpPr>
            <a:spLocks noGrp="1"/>
          </p:cNvSpPr>
          <p:nvPr>
            <p:ph type="title" orient="vert"/>
          </p:nvPr>
        </p:nvSpPr>
        <p:spPr>
          <a:xfrm>
            <a:off x="8724900" y="365125"/>
            <a:ext cx="2628900" cy="5811838"/>
          </a:xfrm>
        </p:spPr>
        <p:txBody>
          <a:bodyPr vert="eaVert"/>
          <a:lstStyle/>
          <a:p>
            <a:r>
              <a:rPr lang="nl-NL"/>
              <a:t>Titelstijl van model bewerken</a:t>
            </a:r>
          </a:p>
        </p:txBody>
      </p:sp>
      <p:sp>
        <p:nvSpPr>
          <p:cNvPr id="3" name="Tijdelijke aanduiding voor verticale tekst 2">
            <a:extLst>
              <a:ext uri="{FF2B5EF4-FFF2-40B4-BE49-F238E27FC236}">
                <a16:creationId xmlns:a16="http://schemas.microsoft.com/office/drawing/2014/main" id="{6330BAC9-D68D-E543-A6E0-75EC43B9B785}"/>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2C5140B-EF61-2C40-8974-7044B9F0D22F}"/>
              </a:ext>
            </a:extLst>
          </p:cNvPr>
          <p:cNvSpPr>
            <a:spLocks noGrp="1"/>
          </p:cNvSpPr>
          <p:nvPr>
            <p:ph type="dt" sz="half" idx="10"/>
          </p:nvPr>
        </p:nvSpPr>
        <p:spPr/>
        <p:txBody>
          <a:bodyPr/>
          <a:lstStyle/>
          <a:p>
            <a:endParaRPr lang="nl-NL"/>
          </a:p>
        </p:txBody>
      </p:sp>
      <p:sp>
        <p:nvSpPr>
          <p:cNvPr id="5" name="Tijdelijke aanduiding voor voettekst 4">
            <a:extLst>
              <a:ext uri="{FF2B5EF4-FFF2-40B4-BE49-F238E27FC236}">
                <a16:creationId xmlns:a16="http://schemas.microsoft.com/office/drawing/2014/main" id="{E4E4E172-A61D-F843-95B9-D81E6ED773C8}"/>
              </a:ext>
            </a:extLst>
          </p:cNvPr>
          <p:cNvSpPr>
            <a:spLocks noGrp="1"/>
          </p:cNvSpPr>
          <p:nvPr>
            <p:ph type="ftr" sz="quarter" idx="11"/>
          </p:nvPr>
        </p:nvSpPr>
        <p:spPr/>
        <p:txBody>
          <a:bodyPr/>
          <a:lstStyle/>
          <a:p>
            <a:r>
              <a:rPr lang="nl-NL"/>
              <a:t>Bijeenkomst 5 sterk met pijn</a:t>
            </a:r>
          </a:p>
        </p:txBody>
      </p:sp>
      <p:sp>
        <p:nvSpPr>
          <p:cNvPr id="6" name="Tijdelijke aanduiding voor dianummer 5">
            <a:extLst>
              <a:ext uri="{FF2B5EF4-FFF2-40B4-BE49-F238E27FC236}">
                <a16:creationId xmlns:a16="http://schemas.microsoft.com/office/drawing/2014/main" id="{1541DB05-D094-1648-88C3-55E758D7CE3F}"/>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598597231"/>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aption">
    <p:spTree>
      <p:nvGrpSpPr>
        <p:cNvPr id="1" name="Shape 219"/>
        <p:cNvGrpSpPr/>
        <p:nvPr/>
      </p:nvGrpSpPr>
      <p:grpSpPr>
        <a:xfrm>
          <a:off x="0" y="0"/>
          <a:ext cx="0" cy="0"/>
          <a:chOff x="0" y="0"/>
          <a:chExt cx="0" cy="0"/>
        </a:xfrm>
      </p:grpSpPr>
      <p:sp>
        <p:nvSpPr>
          <p:cNvPr id="220" name="Shape 220"/>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1867"/>
          </a:p>
        </p:txBody>
      </p:sp>
      <p:sp>
        <p:nvSpPr>
          <p:cNvPr id="221" name="Shape 221"/>
          <p:cNvSpPr/>
          <p:nvPr/>
        </p:nvSpPr>
        <p:spPr>
          <a:xfrm>
            <a:off x="1058933" y="104299"/>
            <a:ext cx="188800" cy="1888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1867"/>
          </a:p>
        </p:txBody>
      </p:sp>
      <p:sp>
        <p:nvSpPr>
          <p:cNvPr id="222" name="Shape 222"/>
          <p:cNvSpPr/>
          <p:nvPr/>
        </p:nvSpPr>
        <p:spPr>
          <a:xfrm>
            <a:off x="-187200" y="200273"/>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1867"/>
          </a:p>
        </p:txBody>
      </p:sp>
      <p:sp>
        <p:nvSpPr>
          <p:cNvPr id="223" name="Shape 223"/>
          <p:cNvSpPr/>
          <p:nvPr/>
        </p:nvSpPr>
        <p:spPr>
          <a:xfrm>
            <a:off x="10772401" y="503501"/>
            <a:ext cx="1172400" cy="11724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1867"/>
          </a:p>
        </p:txBody>
      </p:sp>
      <p:sp>
        <p:nvSpPr>
          <p:cNvPr id="224" name="Shape 224"/>
          <p:cNvSpPr/>
          <p:nvPr/>
        </p:nvSpPr>
        <p:spPr>
          <a:xfrm>
            <a:off x="928733" y="1223500"/>
            <a:ext cx="449200" cy="449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1867"/>
          </a:p>
        </p:txBody>
      </p:sp>
      <p:sp>
        <p:nvSpPr>
          <p:cNvPr id="225" name="Shape 225"/>
          <p:cNvSpPr/>
          <p:nvPr/>
        </p:nvSpPr>
        <p:spPr>
          <a:xfrm>
            <a:off x="11899071" y="159175"/>
            <a:ext cx="390400" cy="3904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1867"/>
          </a:p>
        </p:txBody>
      </p:sp>
      <p:sp>
        <p:nvSpPr>
          <p:cNvPr id="226" name="Shape 226"/>
          <p:cNvSpPr/>
          <p:nvPr/>
        </p:nvSpPr>
        <p:spPr>
          <a:xfrm>
            <a:off x="10299129" y="10228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1867"/>
          </a:p>
        </p:txBody>
      </p:sp>
      <p:sp>
        <p:nvSpPr>
          <p:cNvPr id="227" name="Shape 227"/>
          <p:cNvSpPr/>
          <p:nvPr/>
        </p:nvSpPr>
        <p:spPr>
          <a:xfrm>
            <a:off x="11898583" y="602588"/>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1867"/>
          </a:p>
        </p:txBody>
      </p:sp>
      <p:sp>
        <p:nvSpPr>
          <p:cNvPr id="228" name="Shape 228"/>
          <p:cNvSpPr/>
          <p:nvPr/>
        </p:nvSpPr>
        <p:spPr>
          <a:xfrm>
            <a:off x="704879" y="-166299"/>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1867"/>
          </a:p>
        </p:txBody>
      </p:sp>
      <p:sp>
        <p:nvSpPr>
          <p:cNvPr id="229" name="Shape 229"/>
          <p:cNvSpPr/>
          <p:nvPr/>
        </p:nvSpPr>
        <p:spPr>
          <a:xfrm>
            <a:off x="11103717" y="834817"/>
            <a:ext cx="509659" cy="509659"/>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FFFF"/>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1867"/>
          </a:p>
        </p:txBody>
      </p:sp>
      <p:grpSp>
        <p:nvGrpSpPr>
          <p:cNvPr id="230" name="Shape 230"/>
          <p:cNvGrpSpPr/>
          <p:nvPr/>
        </p:nvGrpSpPr>
        <p:grpSpPr>
          <a:xfrm>
            <a:off x="205367" y="585206"/>
            <a:ext cx="678468" cy="638281"/>
            <a:chOff x="5972700" y="2330200"/>
            <a:chExt cx="411625" cy="387275"/>
          </a:xfrm>
        </p:grpSpPr>
        <p:sp>
          <p:nvSpPr>
            <p:cNvPr id="231" name="Shape 23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2" name="Shape 23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grpSp>
      <p:sp>
        <p:nvSpPr>
          <p:cNvPr id="233" name="Shape 233"/>
          <p:cNvSpPr txBox="1">
            <a:spLocks noGrp="1"/>
          </p:cNvSpPr>
          <p:nvPr>
            <p:ph type="body" idx="1"/>
          </p:nvPr>
        </p:nvSpPr>
        <p:spPr>
          <a:xfrm>
            <a:off x="609600" y="5570279"/>
            <a:ext cx="10972800" cy="692800"/>
          </a:xfrm>
          <a:prstGeom prst="rect">
            <a:avLst/>
          </a:prstGeom>
        </p:spPr>
        <p:txBody>
          <a:bodyPr wrap="square" lIns="91425" tIns="91425" rIns="91425" bIns="91425" anchor="t" anchorCtr="0"/>
          <a:lstStyle>
            <a:lvl1pPr lvl="0" algn="ctr">
              <a:spcBef>
                <a:spcPts val="480"/>
              </a:spcBef>
              <a:buSzPct val="100000"/>
              <a:buNone/>
              <a:defRPr sz="1867"/>
            </a:lvl1pPr>
          </a:lstStyle>
          <a:p>
            <a:endParaRPr/>
          </a:p>
        </p:txBody>
      </p:sp>
      <p:sp>
        <p:nvSpPr>
          <p:cNvPr id="234" name="Shape 234"/>
          <p:cNvSpPr/>
          <p:nvPr/>
        </p:nvSpPr>
        <p:spPr>
          <a:xfrm>
            <a:off x="10293833" y="138500"/>
            <a:ext cx="835200" cy="8352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1867"/>
          </a:p>
        </p:txBody>
      </p:sp>
      <p:grpSp>
        <p:nvGrpSpPr>
          <p:cNvPr id="235" name="Shape 235"/>
          <p:cNvGrpSpPr/>
          <p:nvPr/>
        </p:nvGrpSpPr>
        <p:grpSpPr>
          <a:xfrm>
            <a:off x="10553895" y="305530"/>
            <a:ext cx="315843" cy="500583"/>
            <a:chOff x="6718575" y="2318625"/>
            <a:chExt cx="256950" cy="407375"/>
          </a:xfrm>
        </p:grpSpPr>
        <p:sp>
          <p:nvSpPr>
            <p:cNvPr id="236" name="Shape 23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7" name="Shape 23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8" name="Shape 23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9" name="Shape 23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0" name="Shape 24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1" name="Shape 24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2" name="Shape 24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3" name="Shape 24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grpSp>
      <p:sp>
        <p:nvSpPr>
          <p:cNvPr id="244" name="Shape 244"/>
          <p:cNvSpPr txBox="1">
            <a:spLocks noGrp="1"/>
          </p:cNvSpPr>
          <p:nvPr>
            <p:ph type="sldNum" idx="12"/>
          </p:nvPr>
        </p:nvSpPr>
        <p:spPr>
          <a:xfrm>
            <a:off x="10823979" y="5738251"/>
            <a:ext cx="731600" cy="5248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‹nr.›</a:t>
            </a:fld>
            <a:endParaRPr lang="en"/>
          </a:p>
        </p:txBody>
      </p:sp>
    </p:spTree>
    <p:extLst>
      <p:ext uri="{BB962C8B-B14F-4D97-AF65-F5344CB8AC3E}">
        <p14:creationId xmlns:p14="http://schemas.microsoft.com/office/powerpoint/2010/main" val="246430773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EC4208-F243-7048-8A1A-535250233ABA}"/>
              </a:ext>
            </a:extLst>
          </p:cNvPr>
          <p:cNvSpPr>
            <a:spLocks noGrp="1"/>
          </p:cNvSpPr>
          <p:nvPr>
            <p:ph type="title"/>
          </p:nvPr>
        </p:nvSpPr>
        <p:spPr/>
        <p:txBody>
          <a:bodyPr/>
          <a:lstStyle/>
          <a:p>
            <a:r>
              <a:rPr lang="nl-NL"/>
              <a:t>Titelstijl van model bewerken</a:t>
            </a:r>
          </a:p>
        </p:txBody>
      </p:sp>
      <p:sp>
        <p:nvSpPr>
          <p:cNvPr id="3" name="Tijdelijke aanduiding voor inhoud 2">
            <a:extLst>
              <a:ext uri="{FF2B5EF4-FFF2-40B4-BE49-F238E27FC236}">
                <a16:creationId xmlns:a16="http://schemas.microsoft.com/office/drawing/2014/main" id="{3568394A-8961-3440-B2A0-95233EB8CA05}"/>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9E709C0-DC2F-F547-8593-3FF8B93B5872}"/>
              </a:ext>
            </a:extLst>
          </p:cNvPr>
          <p:cNvSpPr>
            <a:spLocks noGrp="1"/>
          </p:cNvSpPr>
          <p:nvPr>
            <p:ph type="dt" sz="half" idx="10"/>
          </p:nvPr>
        </p:nvSpPr>
        <p:spPr/>
        <p:txBody>
          <a:bodyPr/>
          <a:lstStyle/>
          <a:p>
            <a:endParaRPr lang="nl-NL"/>
          </a:p>
        </p:txBody>
      </p:sp>
      <p:sp>
        <p:nvSpPr>
          <p:cNvPr id="5" name="Tijdelijke aanduiding voor voettekst 4">
            <a:extLst>
              <a:ext uri="{FF2B5EF4-FFF2-40B4-BE49-F238E27FC236}">
                <a16:creationId xmlns:a16="http://schemas.microsoft.com/office/drawing/2014/main" id="{86AEECF6-0A81-D54B-8CB9-25F3EFCD0030}"/>
              </a:ext>
            </a:extLst>
          </p:cNvPr>
          <p:cNvSpPr>
            <a:spLocks noGrp="1"/>
          </p:cNvSpPr>
          <p:nvPr>
            <p:ph type="ftr" sz="quarter" idx="11"/>
          </p:nvPr>
        </p:nvSpPr>
        <p:spPr/>
        <p:txBody>
          <a:bodyPr/>
          <a:lstStyle/>
          <a:p>
            <a:r>
              <a:rPr lang="nl-NL"/>
              <a:t>Bijeenkomst 5 sterk met pijn</a:t>
            </a:r>
          </a:p>
        </p:txBody>
      </p:sp>
      <p:sp>
        <p:nvSpPr>
          <p:cNvPr id="6" name="Tijdelijke aanduiding voor dianummer 5">
            <a:extLst>
              <a:ext uri="{FF2B5EF4-FFF2-40B4-BE49-F238E27FC236}">
                <a16:creationId xmlns:a16="http://schemas.microsoft.com/office/drawing/2014/main" id="{BF4A9219-D343-9B4B-BD36-8B68ABD7F7F2}"/>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100937273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5B14B-580C-344F-AD4C-99F85842613C}"/>
              </a:ext>
            </a:extLst>
          </p:cNvPr>
          <p:cNvSpPr>
            <a:spLocks noGrp="1"/>
          </p:cNvSpPr>
          <p:nvPr>
            <p:ph type="title"/>
          </p:nvPr>
        </p:nvSpPr>
        <p:spPr>
          <a:xfrm>
            <a:off x="831850" y="1709738"/>
            <a:ext cx="10515600" cy="2852737"/>
          </a:xfrm>
        </p:spPr>
        <p:txBody>
          <a:bodyPr anchor="b"/>
          <a:lstStyle>
            <a:lvl1pPr>
              <a:defRPr sz="6000"/>
            </a:lvl1pPr>
          </a:lstStyle>
          <a:p>
            <a:r>
              <a:rPr lang="nl-NL"/>
              <a:t>Titelstijl van model bewerken</a:t>
            </a:r>
          </a:p>
        </p:txBody>
      </p:sp>
      <p:sp>
        <p:nvSpPr>
          <p:cNvPr id="3" name="Tijdelijke aanduiding voor tekst 2">
            <a:extLst>
              <a:ext uri="{FF2B5EF4-FFF2-40B4-BE49-F238E27FC236}">
                <a16:creationId xmlns:a16="http://schemas.microsoft.com/office/drawing/2014/main" id="{FF3A5D84-B013-8444-8B61-948F73D154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A5EF5651-52BF-6A4D-A6D6-FD46363D2DE3}"/>
              </a:ext>
            </a:extLst>
          </p:cNvPr>
          <p:cNvSpPr>
            <a:spLocks noGrp="1"/>
          </p:cNvSpPr>
          <p:nvPr>
            <p:ph type="dt" sz="half" idx="10"/>
          </p:nvPr>
        </p:nvSpPr>
        <p:spPr/>
        <p:txBody>
          <a:bodyPr/>
          <a:lstStyle/>
          <a:p>
            <a:endParaRPr lang="nl-NL"/>
          </a:p>
        </p:txBody>
      </p:sp>
      <p:sp>
        <p:nvSpPr>
          <p:cNvPr id="5" name="Tijdelijke aanduiding voor voettekst 4">
            <a:extLst>
              <a:ext uri="{FF2B5EF4-FFF2-40B4-BE49-F238E27FC236}">
                <a16:creationId xmlns:a16="http://schemas.microsoft.com/office/drawing/2014/main" id="{9E6C7142-1F3E-0349-8228-B02CE23520DC}"/>
              </a:ext>
            </a:extLst>
          </p:cNvPr>
          <p:cNvSpPr>
            <a:spLocks noGrp="1"/>
          </p:cNvSpPr>
          <p:nvPr>
            <p:ph type="ftr" sz="quarter" idx="11"/>
          </p:nvPr>
        </p:nvSpPr>
        <p:spPr/>
        <p:txBody>
          <a:bodyPr/>
          <a:lstStyle/>
          <a:p>
            <a:r>
              <a:rPr lang="nl-NL"/>
              <a:t>Bijeenkomst 5 sterk met pijn</a:t>
            </a:r>
          </a:p>
        </p:txBody>
      </p:sp>
      <p:sp>
        <p:nvSpPr>
          <p:cNvPr id="6" name="Tijdelijke aanduiding voor dianummer 5">
            <a:extLst>
              <a:ext uri="{FF2B5EF4-FFF2-40B4-BE49-F238E27FC236}">
                <a16:creationId xmlns:a16="http://schemas.microsoft.com/office/drawing/2014/main" id="{A7C3CEF9-0B33-0A43-8451-B7415EE1D6F9}"/>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48470196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91FF8E-C707-A844-A734-792ACA4549FC}"/>
              </a:ext>
            </a:extLst>
          </p:cNvPr>
          <p:cNvSpPr>
            <a:spLocks noGrp="1"/>
          </p:cNvSpPr>
          <p:nvPr>
            <p:ph type="title"/>
          </p:nvPr>
        </p:nvSpPr>
        <p:spPr/>
        <p:txBody>
          <a:bodyPr/>
          <a:lstStyle/>
          <a:p>
            <a:r>
              <a:rPr lang="nl-NL"/>
              <a:t>Titelstijl van model bewerken</a:t>
            </a:r>
          </a:p>
        </p:txBody>
      </p:sp>
      <p:sp>
        <p:nvSpPr>
          <p:cNvPr id="3" name="Tijdelijke aanduiding voor inhoud 2">
            <a:extLst>
              <a:ext uri="{FF2B5EF4-FFF2-40B4-BE49-F238E27FC236}">
                <a16:creationId xmlns:a16="http://schemas.microsoft.com/office/drawing/2014/main" id="{7F20B065-4D10-CC4B-8F7A-EFCC238ED4B5}"/>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57E7D7D-1C0E-2241-830B-435D6871035F}"/>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F1C6091-B6F6-7E41-A9DB-50B211558B3E}"/>
              </a:ext>
            </a:extLst>
          </p:cNvPr>
          <p:cNvSpPr>
            <a:spLocks noGrp="1"/>
          </p:cNvSpPr>
          <p:nvPr>
            <p:ph type="dt" sz="half" idx="10"/>
          </p:nvPr>
        </p:nvSpPr>
        <p:spPr/>
        <p:txBody>
          <a:bodyPr/>
          <a:lstStyle/>
          <a:p>
            <a:endParaRPr lang="nl-NL"/>
          </a:p>
        </p:txBody>
      </p:sp>
      <p:sp>
        <p:nvSpPr>
          <p:cNvPr id="6" name="Tijdelijke aanduiding voor voettekst 5">
            <a:extLst>
              <a:ext uri="{FF2B5EF4-FFF2-40B4-BE49-F238E27FC236}">
                <a16:creationId xmlns:a16="http://schemas.microsoft.com/office/drawing/2014/main" id="{D84FD0CF-1B91-344F-AC19-3619B478A679}"/>
              </a:ext>
            </a:extLst>
          </p:cNvPr>
          <p:cNvSpPr>
            <a:spLocks noGrp="1"/>
          </p:cNvSpPr>
          <p:nvPr>
            <p:ph type="ftr" sz="quarter" idx="11"/>
          </p:nvPr>
        </p:nvSpPr>
        <p:spPr/>
        <p:txBody>
          <a:bodyPr/>
          <a:lstStyle/>
          <a:p>
            <a:r>
              <a:rPr lang="nl-NL"/>
              <a:t>Bijeenkomst 5 sterk met pijn</a:t>
            </a:r>
          </a:p>
        </p:txBody>
      </p:sp>
      <p:sp>
        <p:nvSpPr>
          <p:cNvPr id="7" name="Tijdelijke aanduiding voor dianummer 6">
            <a:extLst>
              <a:ext uri="{FF2B5EF4-FFF2-40B4-BE49-F238E27FC236}">
                <a16:creationId xmlns:a16="http://schemas.microsoft.com/office/drawing/2014/main" id="{49E29FD8-344B-0D49-8C13-BDF80A3B0A2E}"/>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11593311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8A5A23-8E43-AC47-963A-A7D797F0335B}"/>
              </a:ext>
            </a:extLst>
          </p:cNvPr>
          <p:cNvSpPr>
            <a:spLocks noGrp="1"/>
          </p:cNvSpPr>
          <p:nvPr>
            <p:ph type="title"/>
          </p:nvPr>
        </p:nvSpPr>
        <p:spPr>
          <a:xfrm>
            <a:off x="839788" y="365125"/>
            <a:ext cx="10515600" cy="1325563"/>
          </a:xfrm>
        </p:spPr>
        <p:txBody>
          <a:bodyPr/>
          <a:lstStyle/>
          <a:p>
            <a:r>
              <a:rPr lang="nl-NL"/>
              <a:t>Titelstijl van model bewerken</a:t>
            </a:r>
          </a:p>
        </p:txBody>
      </p:sp>
      <p:sp>
        <p:nvSpPr>
          <p:cNvPr id="3" name="Tijdelijke aanduiding voor tekst 2">
            <a:extLst>
              <a:ext uri="{FF2B5EF4-FFF2-40B4-BE49-F238E27FC236}">
                <a16:creationId xmlns:a16="http://schemas.microsoft.com/office/drawing/2014/main" id="{E9F42B7E-E6AA-3C46-8BDF-59FA1E7C7E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6EFEE7E0-1F70-B348-B635-525C747AC713}"/>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C0FDB22-CC11-6249-9FEF-659D62714A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5B7AC4E4-F798-F84A-B2F5-43FE32657F4C}"/>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8757CFB-7906-5E47-AAEA-22DE896E0F73}"/>
              </a:ext>
            </a:extLst>
          </p:cNvPr>
          <p:cNvSpPr>
            <a:spLocks noGrp="1"/>
          </p:cNvSpPr>
          <p:nvPr>
            <p:ph type="dt" sz="half" idx="10"/>
          </p:nvPr>
        </p:nvSpPr>
        <p:spPr/>
        <p:txBody>
          <a:bodyPr/>
          <a:lstStyle/>
          <a:p>
            <a:endParaRPr lang="nl-NL"/>
          </a:p>
        </p:txBody>
      </p:sp>
      <p:sp>
        <p:nvSpPr>
          <p:cNvPr id="8" name="Tijdelijke aanduiding voor voettekst 7">
            <a:extLst>
              <a:ext uri="{FF2B5EF4-FFF2-40B4-BE49-F238E27FC236}">
                <a16:creationId xmlns:a16="http://schemas.microsoft.com/office/drawing/2014/main" id="{42DD4CEC-FFAF-0A48-82FF-AE6F29926DC7}"/>
              </a:ext>
            </a:extLst>
          </p:cNvPr>
          <p:cNvSpPr>
            <a:spLocks noGrp="1"/>
          </p:cNvSpPr>
          <p:nvPr>
            <p:ph type="ftr" sz="quarter" idx="11"/>
          </p:nvPr>
        </p:nvSpPr>
        <p:spPr/>
        <p:txBody>
          <a:bodyPr/>
          <a:lstStyle/>
          <a:p>
            <a:r>
              <a:rPr lang="nl-NL"/>
              <a:t>Bijeenkomst 5 sterk met pijn</a:t>
            </a:r>
          </a:p>
        </p:txBody>
      </p:sp>
      <p:sp>
        <p:nvSpPr>
          <p:cNvPr id="9" name="Tijdelijke aanduiding voor dianummer 8">
            <a:extLst>
              <a:ext uri="{FF2B5EF4-FFF2-40B4-BE49-F238E27FC236}">
                <a16:creationId xmlns:a16="http://schemas.microsoft.com/office/drawing/2014/main" id="{B86F0486-F6F9-0146-A335-722224AB3500}"/>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415989364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BEA58F-4A44-6B4F-B457-7A9C4C91F7DF}"/>
              </a:ext>
            </a:extLst>
          </p:cNvPr>
          <p:cNvSpPr>
            <a:spLocks noGrp="1"/>
          </p:cNvSpPr>
          <p:nvPr>
            <p:ph type="title"/>
          </p:nvPr>
        </p:nvSpPr>
        <p:spPr/>
        <p:txBody>
          <a:bodyPr/>
          <a:lstStyle/>
          <a:p>
            <a:r>
              <a:rPr lang="nl-NL"/>
              <a:t>Titelstijl van model bewerken</a:t>
            </a:r>
          </a:p>
        </p:txBody>
      </p:sp>
      <p:sp>
        <p:nvSpPr>
          <p:cNvPr id="3" name="Tijdelijke aanduiding voor datum 2">
            <a:extLst>
              <a:ext uri="{FF2B5EF4-FFF2-40B4-BE49-F238E27FC236}">
                <a16:creationId xmlns:a16="http://schemas.microsoft.com/office/drawing/2014/main" id="{4D4941BD-2485-D643-933A-27CFC5389FFE}"/>
              </a:ext>
            </a:extLst>
          </p:cNvPr>
          <p:cNvSpPr>
            <a:spLocks noGrp="1"/>
          </p:cNvSpPr>
          <p:nvPr>
            <p:ph type="dt" sz="half" idx="10"/>
          </p:nvPr>
        </p:nvSpPr>
        <p:spPr/>
        <p:txBody>
          <a:bodyPr/>
          <a:lstStyle/>
          <a:p>
            <a:endParaRPr lang="nl-NL"/>
          </a:p>
        </p:txBody>
      </p:sp>
      <p:sp>
        <p:nvSpPr>
          <p:cNvPr id="4" name="Tijdelijke aanduiding voor voettekst 3">
            <a:extLst>
              <a:ext uri="{FF2B5EF4-FFF2-40B4-BE49-F238E27FC236}">
                <a16:creationId xmlns:a16="http://schemas.microsoft.com/office/drawing/2014/main" id="{3558C627-8AC1-234A-8451-EE3C6972E425}"/>
              </a:ext>
            </a:extLst>
          </p:cNvPr>
          <p:cNvSpPr>
            <a:spLocks noGrp="1"/>
          </p:cNvSpPr>
          <p:nvPr>
            <p:ph type="ftr" sz="quarter" idx="11"/>
          </p:nvPr>
        </p:nvSpPr>
        <p:spPr/>
        <p:txBody>
          <a:bodyPr/>
          <a:lstStyle/>
          <a:p>
            <a:r>
              <a:rPr lang="nl-NL"/>
              <a:t>Bijeenkomst 5 sterk met pijn</a:t>
            </a:r>
          </a:p>
        </p:txBody>
      </p:sp>
      <p:sp>
        <p:nvSpPr>
          <p:cNvPr id="5" name="Tijdelijke aanduiding voor dianummer 4">
            <a:extLst>
              <a:ext uri="{FF2B5EF4-FFF2-40B4-BE49-F238E27FC236}">
                <a16:creationId xmlns:a16="http://schemas.microsoft.com/office/drawing/2014/main" id="{7BB9B166-D81D-B54A-8672-04C395DAC719}"/>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37358510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C0E6952-D6CA-844F-9AAF-FB06F9DDE152}"/>
              </a:ext>
            </a:extLst>
          </p:cNvPr>
          <p:cNvSpPr>
            <a:spLocks noGrp="1"/>
          </p:cNvSpPr>
          <p:nvPr>
            <p:ph type="dt" sz="half" idx="10"/>
          </p:nvPr>
        </p:nvSpPr>
        <p:spPr/>
        <p:txBody>
          <a:bodyPr/>
          <a:lstStyle/>
          <a:p>
            <a:endParaRPr lang="nl-NL"/>
          </a:p>
        </p:txBody>
      </p:sp>
      <p:sp>
        <p:nvSpPr>
          <p:cNvPr id="3" name="Tijdelijke aanduiding voor voettekst 2">
            <a:extLst>
              <a:ext uri="{FF2B5EF4-FFF2-40B4-BE49-F238E27FC236}">
                <a16:creationId xmlns:a16="http://schemas.microsoft.com/office/drawing/2014/main" id="{F1B98347-FC4C-CC49-8317-C1936AACC183}"/>
              </a:ext>
            </a:extLst>
          </p:cNvPr>
          <p:cNvSpPr>
            <a:spLocks noGrp="1"/>
          </p:cNvSpPr>
          <p:nvPr>
            <p:ph type="ftr" sz="quarter" idx="11"/>
          </p:nvPr>
        </p:nvSpPr>
        <p:spPr/>
        <p:txBody>
          <a:bodyPr/>
          <a:lstStyle/>
          <a:p>
            <a:r>
              <a:rPr lang="nl-NL"/>
              <a:t>Bijeenkomst 5 sterk met pijn</a:t>
            </a:r>
          </a:p>
        </p:txBody>
      </p:sp>
      <p:sp>
        <p:nvSpPr>
          <p:cNvPr id="4" name="Tijdelijke aanduiding voor dianummer 3">
            <a:extLst>
              <a:ext uri="{FF2B5EF4-FFF2-40B4-BE49-F238E27FC236}">
                <a16:creationId xmlns:a16="http://schemas.microsoft.com/office/drawing/2014/main" id="{667BD801-6029-054E-970C-A77A47816234}"/>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31342801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797F11-0988-EE41-836D-CA47BC4190F2}"/>
              </a:ext>
            </a:extLst>
          </p:cNvPr>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inhoud 2">
            <a:extLst>
              <a:ext uri="{FF2B5EF4-FFF2-40B4-BE49-F238E27FC236}">
                <a16:creationId xmlns:a16="http://schemas.microsoft.com/office/drawing/2014/main" id="{825A4AA5-6357-6E48-B382-D9F4000002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C1B438D-F833-E441-86C6-A6E5B38498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76C9C799-5C66-4044-9108-E1048A8222D6}"/>
              </a:ext>
            </a:extLst>
          </p:cNvPr>
          <p:cNvSpPr>
            <a:spLocks noGrp="1"/>
          </p:cNvSpPr>
          <p:nvPr>
            <p:ph type="dt" sz="half" idx="10"/>
          </p:nvPr>
        </p:nvSpPr>
        <p:spPr/>
        <p:txBody>
          <a:bodyPr/>
          <a:lstStyle/>
          <a:p>
            <a:endParaRPr lang="nl-NL"/>
          </a:p>
        </p:txBody>
      </p:sp>
      <p:sp>
        <p:nvSpPr>
          <p:cNvPr id="6" name="Tijdelijke aanduiding voor voettekst 5">
            <a:extLst>
              <a:ext uri="{FF2B5EF4-FFF2-40B4-BE49-F238E27FC236}">
                <a16:creationId xmlns:a16="http://schemas.microsoft.com/office/drawing/2014/main" id="{EDB5AB56-9D19-8948-A509-70D8D2EEAB50}"/>
              </a:ext>
            </a:extLst>
          </p:cNvPr>
          <p:cNvSpPr>
            <a:spLocks noGrp="1"/>
          </p:cNvSpPr>
          <p:nvPr>
            <p:ph type="ftr" sz="quarter" idx="11"/>
          </p:nvPr>
        </p:nvSpPr>
        <p:spPr/>
        <p:txBody>
          <a:bodyPr/>
          <a:lstStyle/>
          <a:p>
            <a:r>
              <a:rPr lang="nl-NL"/>
              <a:t>Bijeenkomst 5 sterk met pijn</a:t>
            </a:r>
          </a:p>
        </p:txBody>
      </p:sp>
      <p:sp>
        <p:nvSpPr>
          <p:cNvPr id="7" name="Tijdelijke aanduiding voor dianummer 6">
            <a:extLst>
              <a:ext uri="{FF2B5EF4-FFF2-40B4-BE49-F238E27FC236}">
                <a16:creationId xmlns:a16="http://schemas.microsoft.com/office/drawing/2014/main" id="{351B932B-DF74-CE4B-B8FA-D5E0C9F00EF3}"/>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410525529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BE9A18-F275-5A40-9D17-E8506A2C0865}"/>
              </a:ext>
            </a:extLst>
          </p:cNvPr>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afbeelding 2">
            <a:extLst>
              <a:ext uri="{FF2B5EF4-FFF2-40B4-BE49-F238E27FC236}">
                <a16:creationId xmlns:a16="http://schemas.microsoft.com/office/drawing/2014/main" id="{B0AB385F-74AA-3840-AB2A-E372258590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763FC26-5338-8B46-A5D4-91C13022BA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3566C955-54EB-FF49-BAB7-60327AB7E381}"/>
              </a:ext>
            </a:extLst>
          </p:cNvPr>
          <p:cNvSpPr>
            <a:spLocks noGrp="1"/>
          </p:cNvSpPr>
          <p:nvPr>
            <p:ph type="dt" sz="half" idx="10"/>
          </p:nvPr>
        </p:nvSpPr>
        <p:spPr/>
        <p:txBody>
          <a:bodyPr/>
          <a:lstStyle/>
          <a:p>
            <a:endParaRPr lang="nl-NL"/>
          </a:p>
        </p:txBody>
      </p:sp>
      <p:sp>
        <p:nvSpPr>
          <p:cNvPr id="6" name="Tijdelijke aanduiding voor voettekst 5">
            <a:extLst>
              <a:ext uri="{FF2B5EF4-FFF2-40B4-BE49-F238E27FC236}">
                <a16:creationId xmlns:a16="http://schemas.microsoft.com/office/drawing/2014/main" id="{420087BA-CB9C-9B47-8685-883505CCE2FA}"/>
              </a:ext>
            </a:extLst>
          </p:cNvPr>
          <p:cNvSpPr>
            <a:spLocks noGrp="1"/>
          </p:cNvSpPr>
          <p:nvPr>
            <p:ph type="ftr" sz="quarter" idx="11"/>
          </p:nvPr>
        </p:nvSpPr>
        <p:spPr/>
        <p:txBody>
          <a:bodyPr/>
          <a:lstStyle/>
          <a:p>
            <a:r>
              <a:rPr lang="nl-NL"/>
              <a:t>Bijeenkomst 5 sterk met pijn</a:t>
            </a:r>
          </a:p>
        </p:txBody>
      </p:sp>
      <p:sp>
        <p:nvSpPr>
          <p:cNvPr id="7" name="Tijdelijke aanduiding voor dianummer 6">
            <a:extLst>
              <a:ext uri="{FF2B5EF4-FFF2-40B4-BE49-F238E27FC236}">
                <a16:creationId xmlns:a16="http://schemas.microsoft.com/office/drawing/2014/main" id="{270B776F-FE7A-5744-B51C-E22E0F75ACFC}"/>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133456375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84D8991-19F0-B84C-92A3-3B37D44803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Titelstijl van model bewerken</a:t>
            </a:r>
          </a:p>
        </p:txBody>
      </p:sp>
      <p:sp>
        <p:nvSpPr>
          <p:cNvPr id="3" name="Tijdelijke aanduiding voor tekst 2">
            <a:extLst>
              <a:ext uri="{FF2B5EF4-FFF2-40B4-BE49-F238E27FC236}">
                <a16:creationId xmlns:a16="http://schemas.microsoft.com/office/drawing/2014/main" id="{BF05E59D-8625-E44D-8E3D-4DBFC05815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1588BA5-C812-7945-BE48-CF9A9DCFCB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a:p>
        </p:txBody>
      </p:sp>
      <p:sp>
        <p:nvSpPr>
          <p:cNvPr id="5" name="Tijdelijke aanduiding voor voettekst 4">
            <a:extLst>
              <a:ext uri="{FF2B5EF4-FFF2-40B4-BE49-F238E27FC236}">
                <a16:creationId xmlns:a16="http://schemas.microsoft.com/office/drawing/2014/main" id="{EE59C167-E650-7F4C-B262-5A73D4FF28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Bijeenkomst 5 sterk met pijn</a:t>
            </a:r>
          </a:p>
        </p:txBody>
      </p:sp>
      <p:sp>
        <p:nvSpPr>
          <p:cNvPr id="6" name="Tijdelijke aanduiding voor dianummer 5">
            <a:extLst>
              <a:ext uri="{FF2B5EF4-FFF2-40B4-BE49-F238E27FC236}">
                <a16:creationId xmlns:a16="http://schemas.microsoft.com/office/drawing/2014/main" id="{67287781-C44E-8F4B-BBDC-3E4D3B31DC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95A36-44F8-AB4E-B480-C4186C46DA11}" type="slidenum">
              <a:rPr lang="nl-NL" smtClean="0"/>
              <a:t>‹nr.›</a:t>
            </a:fld>
            <a:endParaRPr lang="nl-NL"/>
          </a:p>
        </p:txBody>
      </p:sp>
    </p:spTree>
    <p:extLst>
      <p:ext uri="{BB962C8B-B14F-4D97-AF65-F5344CB8AC3E}">
        <p14:creationId xmlns:p14="http://schemas.microsoft.com/office/powerpoint/2010/main" val="3594245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fade/>
  </p:transition>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B6452A53-FE05-A94A-89FA-3F75011E0462}"/>
              </a:ext>
            </a:extLst>
          </p:cNvPr>
          <p:cNvSpPr txBox="1"/>
          <p:nvPr/>
        </p:nvSpPr>
        <p:spPr>
          <a:xfrm>
            <a:off x="1601621" y="756459"/>
            <a:ext cx="6240752" cy="830997"/>
          </a:xfrm>
          <a:prstGeom prst="rect">
            <a:avLst/>
          </a:prstGeom>
          <a:noFill/>
        </p:spPr>
        <p:txBody>
          <a:bodyPr wrap="square">
            <a:spAutoFit/>
          </a:bodyPr>
          <a:lstStyle/>
          <a:p>
            <a:r>
              <a:rPr lang="nl-NL" sz="4800" b="1" dirty="0">
                <a:solidFill>
                  <a:schemeClr val="accent1"/>
                </a:solidFill>
                <a:latin typeface="Arial" panose="020B0604020202020204" pitchFamily="34" charset="0"/>
                <a:cs typeface="Arial" panose="020B0604020202020204" pitchFamily="34" charset="0"/>
              </a:rPr>
              <a:t>Programma</a:t>
            </a:r>
          </a:p>
        </p:txBody>
      </p:sp>
      <p:sp>
        <p:nvSpPr>
          <p:cNvPr id="9" name="Tijdelijke aanduiding voor inhoud 6">
            <a:extLst>
              <a:ext uri="{FF2B5EF4-FFF2-40B4-BE49-F238E27FC236}">
                <a16:creationId xmlns:a16="http://schemas.microsoft.com/office/drawing/2014/main" id="{548790E8-E5E8-DA48-94C1-E2987D7E1F9B}"/>
              </a:ext>
            </a:extLst>
          </p:cNvPr>
          <p:cNvSpPr txBox="1">
            <a:spLocks/>
          </p:cNvSpPr>
          <p:nvPr/>
        </p:nvSpPr>
        <p:spPr>
          <a:xfrm>
            <a:off x="1601621" y="1587456"/>
            <a:ext cx="10515600" cy="4514085"/>
          </a:xfrm>
          <a:prstGeom prst="rect">
            <a:avLst/>
          </a:prstGeom>
        </p:spPr>
        <p:txBody>
          <a:bodyPr vert="horz" wrap="square" lIns="91425" tIns="91425" rIns="91425" bIns="91425" rtlCol="0" anchor="t" anchorCtr="0">
            <a:normAutofit fontScale="92500" lnSpcReduction="10000"/>
          </a:bodyPr>
          <a:lstStyle>
            <a:lvl1pPr marL="228600" lvl="0" indent="-228600" algn="ctr" defTabSz="914400" rtl="0" eaLnBrk="1" latinLnBrk="0" hangingPunct="1">
              <a:lnSpc>
                <a:spcPct val="90000"/>
              </a:lnSpc>
              <a:spcBef>
                <a:spcPts val="480"/>
              </a:spcBef>
              <a:buSzPct val="100000"/>
              <a:buFont typeface="Arial" panose="020B0604020202020204" pitchFamily="34" charset="0"/>
              <a:buNone/>
              <a:defRPr sz="1867"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42950" indent="-742950" algn="l">
              <a:buFont typeface="+mj-lt"/>
              <a:buAutoNum type="arabicPeriod"/>
            </a:pPr>
            <a:r>
              <a:rPr lang="nl-NL" sz="3800" dirty="0">
                <a:latin typeface="Arial" panose="020B0604020202020204" pitchFamily="34" charset="0"/>
                <a:cs typeface="Arial" panose="020B0604020202020204" pitchFamily="34" charset="0"/>
              </a:rPr>
              <a:t>Welkom		</a:t>
            </a:r>
          </a:p>
          <a:p>
            <a:pPr marL="742950" indent="-742950" algn="l">
              <a:buFont typeface="+mj-lt"/>
              <a:buAutoNum type="arabicPeriod"/>
            </a:pPr>
            <a:r>
              <a:rPr lang="nl-NL" sz="3800" dirty="0">
                <a:latin typeface="Arial" panose="020B0604020202020204" pitchFamily="34" charset="0"/>
                <a:cs typeface="Arial" panose="020B0604020202020204" pitchFamily="34" charset="0"/>
              </a:rPr>
              <a:t>Bespreken oefening voor thuis 			</a:t>
            </a:r>
          </a:p>
          <a:p>
            <a:pPr marL="742950" indent="-742950" algn="l">
              <a:buFont typeface="+mj-lt"/>
              <a:buAutoNum type="arabicPeriod"/>
            </a:pPr>
            <a:r>
              <a:rPr lang="nl-NL" sz="3800" dirty="0">
                <a:latin typeface="Arial" panose="020B0604020202020204" pitchFamily="34" charset="0"/>
                <a:cs typeface="Arial" panose="020B0604020202020204" pitchFamily="34" charset="0"/>
              </a:rPr>
              <a:t>Communicatie met je (huis)arts – GGGW methode	</a:t>
            </a:r>
          </a:p>
          <a:p>
            <a:pPr marL="742950" indent="-742950" algn="l">
              <a:buFont typeface="+mj-lt"/>
              <a:buAutoNum type="arabicPeriod"/>
            </a:pPr>
            <a:r>
              <a:rPr lang="nl-NL" sz="3800" dirty="0">
                <a:latin typeface="Arial" panose="020B0604020202020204" pitchFamily="34" charset="0"/>
                <a:cs typeface="Arial" panose="020B0604020202020204" pitchFamily="34" charset="0"/>
              </a:rPr>
              <a:t>Pauze 					</a:t>
            </a:r>
          </a:p>
          <a:p>
            <a:pPr marL="742950" indent="-742950" algn="l">
              <a:buFont typeface="+mj-lt"/>
              <a:buAutoNum type="arabicPeriod"/>
            </a:pPr>
            <a:r>
              <a:rPr lang="nl-NL" sz="3800" dirty="0">
                <a:latin typeface="Arial" panose="020B0604020202020204" pitchFamily="34" charset="0"/>
                <a:cs typeface="Arial" panose="020B0604020202020204" pitchFamily="34" charset="0"/>
              </a:rPr>
              <a:t>Oefenen - communiceren met je (huis)arts		</a:t>
            </a:r>
          </a:p>
          <a:p>
            <a:pPr marL="742950" indent="-742950" algn="l">
              <a:buFont typeface="+mj-lt"/>
              <a:buAutoNum type="arabicPeriod"/>
            </a:pPr>
            <a:r>
              <a:rPr lang="nl-NL" sz="3800" dirty="0">
                <a:latin typeface="Arial" panose="020B0604020202020204" pitchFamily="34" charset="0"/>
                <a:cs typeface="Arial" panose="020B0604020202020204" pitchFamily="34" charset="0"/>
              </a:rPr>
              <a:t>Oefening voor thuis	</a:t>
            </a:r>
          </a:p>
          <a:p>
            <a:pPr marL="742950" indent="-742950" algn="l">
              <a:buFont typeface="+mj-lt"/>
              <a:buAutoNum type="arabicPeriod"/>
            </a:pPr>
            <a:r>
              <a:rPr lang="nl-NL" sz="3800" dirty="0">
                <a:latin typeface="Arial" panose="020B0604020202020204" pitchFamily="34" charset="0"/>
                <a:cs typeface="Arial" panose="020B0604020202020204" pitchFamily="34" charset="0"/>
              </a:rPr>
              <a:t>Aandacht voor het lichaam		</a:t>
            </a:r>
          </a:p>
          <a:p>
            <a:pPr marL="742950" indent="-742950" algn="l">
              <a:buFont typeface="+mj-lt"/>
              <a:buAutoNum type="arabicPeriod"/>
            </a:pPr>
            <a:r>
              <a:rPr lang="nl-NL" sz="3800" dirty="0">
                <a:latin typeface="Arial" panose="020B0604020202020204" pitchFamily="34" charset="0"/>
                <a:cs typeface="Arial" panose="020B0604020202020204" pitchFamily="34" charset="0"/>
              </a:rPr>
              <a:t>Afsluiting	</a:t>
            </a:r>
            <a:r>
              <a:rPr lang="nl-NL" sz="2400" dirty="0">
                <a:latin typeface="Arial" panose="020B0604020202020204" pitchFamily="34" charset="0"/>
                <a:cs typeface="Arial" panose="020B0604020202020204" pitchFamily="34" charset="0"/>
              </a:rPr>
              <a:t>	</a:t>
            </a:r>
            <a:r>
              <a:rPr lang="nl-NL" dirty="0"/>
              <a:t>						</a:t>
            </a:r>
          </a:p>
        </p:txBody>
      </p:sp>
      <p:sp>
        <p:nvSpPr>
          <p:cNvPr id="2" name="Tekstvak 1">
            <a:extLst>
              <a:ext uri="{FF2B5EF4-FFF2-40B4-BE49-F238E27FC236}">
                <a16:creationId xmlns:a16="http://schemas.microsoft.com/office/drawing/2014/main" id="{576A1495-A502-C241-AC48-38A2F33042F9}"/>
              </a:ext>
            </a:extLst>
          </p:cNvPr>
          <p:cNvSpPr txBox="1"/>
          <p:nvPr/>
        </p:nvSpPr>
        <p:spPr>
          <a:xfrm>
            <a:off x="10636899" y="6932538"/>
            <a:ext cx="1810138" cy="369332"/>
          </a:xfrm>
          <a:prstGeom prst="rect">
            <a:avLst/>
          </a:prstGeom>
          <a:noFill/>
        </p:spPr>
        <p:txBody>
          <a:bodyPr wrap="square" rtlCol="0">
            <a:spAutoFit/>
          </a:bodyPr>
          <a:lstStyle/>
          <a:p>
            <a:pPr algn="just"/>
            <a:r>
              <a:rPr lang="nl-NL" dirty="0"/>
              <a:t>Bijeenkomst 5</a:t>
            </a:r>
          </a:p>
        </p:txBody>
      </p:sp>
    </p:spTree>
    <p:extLst>
      <p:ext uri="{BB962C8B-B14F-4D97-AF65-F5344CB8AC3E}">
        <p14:creationId xmlns:p14="http://schemas.microsoft.com/office/powerpoint/2010/main" val="317401177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2B20B0EE-9006-43A8-B31B-93EA04D4F9E5}"/>
              </a:ext>
            </a:extLst>
          </p:cNvPr>
          <p:cNvSpPr/>
          <p:nvPr/>
        </p:nvSpPr>
        <p:spPr>
          <a:xfrm>
            <a:off x="241044" y="638543"/>
            <a:ext cx="9769641" cy="1200329"/>
          </a:xfrm>
          <a:prstGeom prst="rect">
            <a:avLst/>
          </a:prstGeom>
        </p:spPr>
        <p:txBody>
          <a:bodyPr wrap="square">
            <a:spAutoFit/>
          </a:bodyPr>
          <a:lstStyle/>
          <a:p>
            <a:pPr algn="ctr"/>
            <a:r>
              <a:rPr lang="nl-NL" sz="7200" b="1" dirty="0">
                <a:solidFill>
                  <a:schemeClr val="accent1"/>
                </a:solidFill>
              </a:rPr>
              <a:t>Het GGGW model</a:t>
            </a:r>
          </a:p>
        </p:txBody>
      </p:sp>
      <p:sp>
        <p:nvSpPr>
          <p:cNvPr id="5" name="Tekstvak 4">
            <a:extLst>
              <a:ext uri="{FF2B5EF4-FFF2-40B4-BE49-F238E27FC236}">
                <a16:creationId xmlns:a16="http://schemas.microsoft.com/office/drawing/2014/main" id="{E428711A-A94D-4539-B90E-113C8DB9A2D9}"/>
              </a:ext>
            </a:extLst>
          </p:cNvPr>
          <p:cNvSpPr txBox="1"/>
          <p:nvPr/>
        </p:nvSpPr>
        <p:spPr>
          <a:xfrm>
            <a:off x="1660358" y="2021305"/>
            <a:ext cx="9337156" cy="4154984"/>
          </a:xfrm>
          <a:prstGeom prst="rect">
            <a:avLst/>
          </a:prstGeom>
          <a:noFill/>
        </p:spPr>
        <p:txBody>
          <a:bodyPr wrap="square" rtlCol="0">
            <a:spAutoFit/>
          </a:bodyPr>
          <a:lstStyle/>
          <a:p>
            <a:r>
              <a:rPr lang="nl-NL" sz="2400" dirty="0"/>
              <a:t>Gevoel 	</a:t>
            </a:r>
            <a:r>
              <a:rPr lang="nl-NL" sz="2400" dirty="0">
                <a:sym typeface="Wingdings" panose="05000000000000000000" pitchFamily="2" charset="2"/>
              </a:rPr>
              <a:t> Vertel wat je gevoel is 	</a:t>
            </a:r>
          </a:p>
          <a:p>
            <a:r>
              <a:rPr lang="nl-NL" sz="2400" dirty="0">
                <a:sym typeface="Wingdings" panose="05000000000000000000" pitchFamily="2" charset="2"/>
              </a:rPr>
              <a:t>		      “ik vind het lastig om … “</a:t>
            </a:r>
            <a:endParaRPr lang="nl-NL" sz="2400" dirty="0"/>
          </a:p>
          <a:p>
            <a:endParaRPr lang="nl-NL" sz="2400" dirty="0"/>
          </a:p>
          <a:p>
            <a:r>
              <a:rPr lang="nl-NL" sz="2400" dirty="0"/>
              <a:t>Gedrag		</a:t>
            </a:r>
            <a:r>
              <a:rPr lang="nl-NL" sz="2400" dirty="0">
                <a:sym typeface="Wingdings" panose="05000000000000000000" pitchFamily="2" charset="2"/>
              </a:rPr>
              <a:t> benoem het gedrag van de ander </a:t>
            </a:r>
            <a:endParaRPr lang="nl-NL" sz="2400" dirty="0"/>
          </a:p>
          <a:p>
            <a:r>
              <a:rPr lang="nl-NL" sz="2400" dirty="0"/>
              <a:t>		      “mijn verhaal te vertellen als jij zit te tekenen”</a:t>
            </a:r>
          </a:p>
          <a:p>
            <a:endParaRPr lang="nl-NL" sz="2400" dirty="0"/>
          </a:p>
          <a:p>
            <a:r>
              <a:rPr lang="nl-NL" sz="2400" dirty="0"/>
              <a:t>Gevolg  	</a:t>
            </a:r>
            <a:r>
              <a:rPr lang="nl-NL" sz="2400" dirty="0">
                <a:sym typeface="Wingdings" panose="05000000000000000000" pitchFamily="2" charset="2"/>
              </a:rPr>
              <a:t> benoem de gevolgen (wat het met je doet) </a:t>
            </a:r>
            <a:endParaRPr lang="nl-NL" sz="2400" dirty="0"/>
          </a:p>
          <a:p>
            <a:r>
              <a:rPr lang="nl-NL" sz="2400" dirty="0"/>
              <a:t>		      “ik heb dan het idee dat het je niets interesseert”</a:t>
            </a:r>
          </a:p>
          <a:p>
            <a:endParaRPr lang="nl-NL" sz="2400" dirty="0"/>
          </a:p>
          <a:p>
            <a:r>
              <a:rPr lang="nl-NL" sz="2400" dirty="0"/>
              <a:t>Wens 		</a:t>
            </a:r>
            <a:r>
              <a:rPr lang="nl-NL" sz="2400" dirty="0">
                <a:sym typeface="Wingdings" panose="05000000000000000000" pitchFamily="2" charset="2"/>
              </a:rPr>
              <a:t> benoem je wens </a:t>
            </a:r>
          </a:p>
          <a:p>
            <a:r>
              <a:rPr lang="nl-NL" sz="2400" dirty="0">
                <a:sym typeface="Wingdings" panose="05000000000000000000" pitchFamily="2" charset="2"/>
              </a:rPr>
              <a:t>		      “ik hoor graag wat je van mijn verhaal vindt”</a:t>
            </a:r>
            <a:endParaRPr lang="nl-NL" sz="2400" dirty="0"/>
          </a:p>
        </p:txBody>
      </p:sp>
    </p:spTree>
    <p:extLst>
      <p:ext uri="{BB962C8B-B14F-4D97-AF65-F5344CB8AC3E}">
        <p14:creationId xmlns:p14="http://schemas.microsoft.com/office/powerpoint/2010/main" val="3961490491"/>
      </p:ext>
    </p:extLst>
  </p:cSld>
  <p:clrMapOvr>
    <a:masterClrMapping/>
  </p:clrMapOvr>
  <p:transition>
    <p:fade/>
  </p:transition>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1692</TotalTime>
  <Words>621</Words>
  <Application>Microsoft Macintosh PowerPoint</Application>
  <PresentationFormat>Breedbeeld</PresentationFormat>
  <Paragraphs>93</Paragraphs>
  <Slides>2</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vt:i4>
      </vt:variant>
    </vt:vector>
  </HeadingPairs>
  <TitlesOfParts>
    <vt:vector size="6" baseType="lpstr">
      <vt:lpstr>Arial</vt:lpstr>
      <vt:lpstr>Calibri</vt:lpstr>
      <vt:lpstr>Calibri Light</vt:lpstr>
      <vt:lpstr>Kantoorthema</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Bijeenkomst 1</dc:title>
  <dc:creator>Debby Teunis</dc:creator>
  <cp:lastModifiedBy>Debby Teunis</cp:lastModifiedBy>
  <cp:revision>55</cp:revision>
  <cp:lastPrinted>2021-04-16T09:07:43Z</cp:lastPrinted>
  <dcterms:modified xsi:type="dcterms:W3CDTF">2021-04-16T09:07:45Z</dcterms:modified>
</cp:coreProperties>
</file>