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7" r:id="rId5"/>
    <p:sldId id="289" r:id="rId6"/>
    <p:sldId id="290" r:id="rId7"/>
    <p:sldId id="291" r:id="rId8"/>
    <p:sldId id="292"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EFE46-5CE0-5449-AA85-F3FDACB02E43}" v="1" dt="2022-11-12T09:18:15.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0"/>
    <p:restoredTop sz="72012" autoAdjust="0"/>
  </p:normalViewPr>
  <p:slideViewPr>
    <p:cSldViewPr snapToGrid="0">
      <p:cViewPr varScale="1">
        <p:scale>
          <a:sx n="129" d="100"/>
          <a:sy n="129" d="100"/>
        </p:scale>
        <p:origin x="1920" y="2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y Golverdingen-Teunis" userId="a0ce37e7-9e19-4551-8a40-4df6d9058097" providerId="ADAL" clId="{7F0EFE46-5CE0-5449-AA85-F3FDACB02E43}"/>
    <pc:docChg chg="custSel modSld">
      <pc:chgData name="Debby Golverdingen-Teunis" userId="a0ce37e7-9e19-4551-8a40-4df6d9058097" providerId="ADAL" clId="{7F0EFE46-5CE0-5449-AA85-F3FDACB02E43}" dt="2022-11-12T09:18:33.934" v="5" actId="14100"/>
      <pc:docMkLst>
        <pc:docMk/>
      </pc:docMkLst>
      <pc:sldChg chg="addSp delSp modSp mod">
        <pc:chgData name="Debby Golverdingen-Teunis" userId="a0ce37e7-9e19-4551-8a40-4df6d9058097" providerId="ADAL" clId="{7F0EFE46-5CE0-5449-AA85-F3FDACB02E43}" dt="2022-11-12T09:18:33.934" v="5" actId="14100"/>
        <pc:sldMkLst>
          <pc:docMk/>
          <pc:sldMk cId="3939274553" sldId="292"/>
        </pc:sldMkLst>
        <pc:picChg chg="add mod">
          <ac:chgData name="Debby Golverdingen-Teunis" userId="a0ce37e7-9e19-4551-8a40-4df6d9058097" providerId="ADAL" clId="{7F0EFE46-5CE0-5449-AA85-F3FDACB02E43}" dt="2022-11-12T09:18:33.934" v="5" actId="14100"/>
          <ac:picMkLst>
            <pc:docMk/>
            <pc:sldMk cId="3939274553" sldId="292"/>
            <ac:picMk id="3" creationId="{29D9CA7A-7593-7773-D2CB-7391E7191CDE}"/>
          </ac:picMkLst>
        </pc:picChg>
        <pc:picChg chg="del">
          <ac:chgData name="Debby Golverdingen-Teunis" userId="a0ce37e7-9e19-4551-8a40-4df6d9058097" providerId="ADAL" clId="{7F0EFE46-5CE0-5449-AA85-F3FDACB02E43}" dt="2022-11-12T09:18:00.796" v="0" actId="478"/>
          <ac:picMkLst>
            <pc:docMk/>
            <pc:sldMk cId="3939274553" sldId="292"/>
            <ac:picMk id="4" creationId="{73541A53-AF06-3F4C-A138-0D3E1D52C3A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0155B-31BD-9B44-904C-3E726FC08C02}" type="datetimeFigureOut">
              <a:rPr lang="nl-NL" smtClean="0"/>
              <a:t>12-11-2022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081E6-6872-B54D-B847-DD796F4FFD5D}" type="slidenum">
              <a:rPr lang="nl-NL" smtClean="0"/>
              <a:t>‹nr.›</a:t>
            </a:fld>
            <a:endParaRPr lang="nl-NL"/>
          </a:p>
        </p:txBody>
      </p:sp>
    </p:spTree>
    <p:extLst>
      <p:ext uri="{BB962C8B-B14F-4D97-AF65-F5344CB8AC3E}">
        <p14:creationId xmlns:p14="http://schemas.microsoft.com/office/powerpoint/2010/main" val="3235003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dirty="0"/>
              <a:t>Welkom en terugblik – 5 minuten </a:t>
            </a:r>
          </a:p>
          <a:p>
            <a:pPr algn="l"/>
            <a:r>
              <a:rPr lang="nl-NL" b="0" dirty="0"/>
              <a:t>Deel je scherm - Programma doornemen + zijn er nog vragen/opmerkingen n.a.v. vorige bijeenkomst?</a:t>
            </a:r>
          </a:p>
          <a:p>
            <a:pPr algn="l"/>
            <a:endParaRPr lang="nl-NL" b="0" dirty="0"/>
          </a:p>
          <a:p>
            <a:pPr algn="l"/>
            <a:r>
              <a:rPr lang="nl-NL" b="1" dirty="0"/>
              <a:t>Bespreken oefening voor thuis – 15 minuten </a:t>
            </a:r>
          </a:p>
          <a:p>
            <a:pPr marL="171450" indent="-171450" algn="l">
              <a:buFontTx/>
              <a:buChar char="-"/>
            </a:pPr>
            <a:r>
              <a:rPr lang="nl-NL" b="0" dirty="0"/>
              <a:t>Dagboek – wil iemand hier iets over kwijt (hoeft niet mag)</a:t>
            </a:r>
          </a:p>
          <a:p>
            <a:pPr marL="171450" indent="-171450" algn="l">
              <a:buFontTx/>
              <a:buChar char="-"/>
            </a:pPr>
            <a:r>
              <a:rPr lang="nl-NL" b="0" dirty="0"/>
              <a:t>Is het gelukt om de 3 x G en 1 x W in de praktijk brengen? Heeft het je wat opgeleverd?</a:t>
            </a:r>
          </a:p>
          <a:p>
            <a:pPr marL="171450" indent="-171450" algn="l">
              <a:buFontTx/>
              <a:buChar char="-"/>
            </a:pPr>
            <a:r>
              <a:rPr lang="nl-NL" b="0" dirty="0"/>
              <a:t>Hoe is het gegaan met hulp vragen? Hebben jullie het schema ingevuld?</a:t>
            </a:r>
          </a:p>
          <a:p>
            <a:pPr algn="l"/>
            <a:endParaRPr lang="nl-NL" b="1" dirty="0"/>
          </a:p>
          <a:p>
            <a:pPr algn="l"/>
            <a:endParaRPr lang="nl-NL" dirty="0"/>
          </a:p>
        </p:txBody>
      </p:sp>
      <p:sp>
        <p:nvSpPr>
          <p:cNvPr id="4" name="Tijdelijke aanduiding voor dianummer 3"/>
          <p:cNvSpPr>
            <a:spLocks noGrp="1"/>
          </p:cNvSpPr>
          <p:nvPr>
            <p:ph type="sldNum" sz="quarter" idx="5"/>
          </p:nvPr>
        </p:nvSpPr>
        <p:spPr/>
        <p:txBody>
          <a:bodyPr/>
          <a:lstStyle/>
          <a:p>
            <a:fld id="{C7D081E6-6872-B54D-B847-DD796F4FFD5D}" type="slidenum">
              <a:rPr lang="nl-NL" smtClean="0"/>
              <a:t>1</a:t>
            </a:fld>
            <a:endParaRPr lang="nl-NL"/>
          </a:p>
        </p:txBody>
      </p:sp>
    </p:spTree>
    <p:extLst>
      <p:ext uri="{BB962C8B-B14F-4D97-AF65-F5344CB8AC3E}">
        <p14:creationId xmlns:p14="http://schemas.microsoft.com/office/powerpoint/2010/main" val="212745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l">
              <a:buFont typeface="Arial" panose="020B0604020202020204" pitchFamily="34" charset="0"/>
              <a:buNone/>
            </a:pPr>
            <a:r>
              <a:rPr lang="nl-NL" b="1" dirty="0"/>
              <a:t>Cirkel van invloed en betrokkenheid – uitleg 10 minuten</a:t>
            </a:r>
            <a:endParaRPr lang="nl-NL" b="0" dirty="0"/>
          </a:p>
          <a:p>
            <a:pPr marL="0" indent="0" algn="l">
              <a:buFont typeface="Arial" panose="020B0604020202020204" pitchFamily="34" charset="0"/>
              <a:buNone/>
            </a:pPr>
            <a:r>
              <a:rPr lang="nl-NL" b="1" dirty="0"/>
              <a:t>Sheets 2, 3, 4 en 5 horen bij deel I – de uitleg </a:t>
            </a:r>
            <a:endParaRPr lang="nl-NL" b="0" dirty="0"/>
          </a:p>
          <a:p>
            <a:pPr marL="0" indent="0" algn="l">
              <a:buFont typeface="Arial" panose="020B0604020202020204" pitchFamily="34" charset="0"/>
              <a:buNone/>
            </a:pPr>
            <a:endParaRPr lang="nl-NL" b="0" dirty="0"/>
          </a:p>
          <a:p>
            <a:pPr marL="0" indent="0" algn="l">
              <a:buFont typeface="Arial" panose="020B0604020202020204" pitchFamily="34" charset="0"/>
              <a:buNone/>
            </a:pPr>
            <a:r>
              <a:rPr lang="nl-NL" b="0" dirty="0"/>
              <a:t>Eerst theorie uitleggen. Komt van Stephen R. </a:t>
            </a:r>
            <a:r>
              <a:rPr lang="nl-NL" b="0" dirty="0" err="1"/>
              <a:t>Covey</a:t>
            </a:r>
            <a:r>
              <a:rPr lang="nl-NL" b="0" dirty="0"/>
              <a:t> “de zeven eigenschappen van effectief leiderschap”. </a:t>
            </a:r>
          </a:p>
          <a:p>
            <a:pPr marL="0" indent="0" algn="l">
              <a:buFont typeface="Arial" panose="020B0604020202020204" pitchFamily="34" charset="0"/>
              <a:buNone/>
            </a:pPr>
            <a:r>
              <a:rPr lang="nl-NL" b="0" dirty="0"/>
              <a:t>Deel je scherm om de cirkels uit te kunnen leggen</a:t>
            </a:r>
          </a:p>
          <a:p>
            <a:pPr marL="0" indent="0" algn="l">
              <a:buFont typeface="Arial" panose="020B0604020202020204" pitchFamily="34" charset="0"/>
              <a:buNone/>
            </a:pPr>
            <a:endParaRPr lang="nl-NL" b="0" dirty="0"/>
          </a:p>
        </p:txBody>
      </p:sp>
      <p:sp>
        <p:nvSpPr>
          <p:cNvPr id="4" name="Tijdelijke aanduiding voor dianummer 3"/>
          <p:cNvSpPr>
            <a:spLocks noGrp="1"/>
          </p:cNvSpPr>
          <p:nvPr>
            <p:ph type="sldNum" sz="quarter" idx="5"/>
          </p:nvPr>
        </p:nvSpPr>
        <p:spPr/>
        <p:txBody>
          <a:bodyPr/>
          <a:lstStyle/>
          <a:p>
            <a:fld id="{C7D081E6-6872-B54D-B847-DD796F4FFD5D}" type="slidenum">
              <a:rPr lang="nl-NL" smtClean="0"/>
              <a:t>2</a:t>
            </a:fld>
            <a:endParaRPr lang="nl-NL"/>
          </a:p>
        </p:txBody>
      </p:sp>
    </p:spTree>
    <p:extLst>
      <p:ext uri="{BB962C8B-B14F-4D97-AF65-F5344CB8AC3E}">
        <p14:creationId xmlns:p14="http://schemas.microsoft.com/office/powerpoint/2010/main" val="51430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 vertoon je reactief gedrag = houding</a:t>
            </a:r>
          </a:p>
          <a:p>
            <a:r>
              <a:rPr lang="nl-NL" dirty="0"/>
              <a:t>2) “zij hebben ook niet… ” = gebruik je termen zoals </a:t>
            </a:r>
          </a:p>
          <a:p>
            <a:r>
              <a:rPr lang="nl-NL" dirty="0"/>
              <a:t>3) “als zij nu maar eens …”= ben je afhankelijk van anderen en zoek je naar zwakheden bij de ander </a:t>
            </a:r>
          </a:p>
          <a:p>
            <a:r>
              <a:rPr lang="nl-NL" dirty="0"/>
              <a:t>Ook leg je de verantwoordelijkheid bij de ander </a:t>
            </a:r>
          </a:p>
        </p:txBody>
      </p:sp>
      <p:sp>
        <p:nvSpPr>
          <p:cNvPr id="4" name="Tijdelijke aanduiding voor dianummer 3"/>
          <p:cNvSpPr>
            <a:spLocks noGrp="1"/>
          </p:cNvSpPr>
          <p:nvPr>
            <p:ph type="sldNum" sz="quarter" idx="5"/>
          </p:nvPr>
        </p:nvSpPr>
        <p:spPr/>
        <p:txBody>
          <a:bodyPr/>
          <a:lstStyle/>
          <a:p>
            <a:fld id="{C7D081E6-6872-B54D-B847-DD796F4FFD5D}" type="slidenum">
              <a:rPr lang="nl-NL" smtClean="0"/>
              <a:t>3</a:t>
            </a:fld>
            <a:endParaRPr lang="nl-NL"/>
          </a:p>
        </p:txBody>
      </p:sp>
    </p:spTree>
    <p:extLst>
      <p:ext uri="{BB962C8B-B14F-4D97-AF65-F5344CB8AC3E}">
        <p14:creationId xmlns:p14="http://schemas.microsoft.com/office/powerpoint/2010/main" val="132694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vertoon je actief gedrag. </a:t>
            </a:r>
          </a:p>
          <a:p>
            <a:r>
              <a:rPr lang="nl-NL" dirty="0"/>
              <a:t>• kun je groeien. </a:t>
            </a:r>
          </a:p>
          <a:p>
            <a:r>
              <a:rPr lang="nl-NL" dirty="0"/>
              <a:t>• moet jij je richten op wat je wilt, doelen stellen. </a:t>
            </a:r>
          </a:p>
          <a:p>
            <a:r>
              <a:rPr lang="nl-NL" dirty="0"/>
              <a:t>• heb je ergens werkelijk invloed en grip op. </a:t>
            </a:r>
          </a:p>
          <a:p>
            <a:r>
              <a:rPr lang="nl-NL" dirty="0"/>
              <a:t>• kun je ergens beweging in krijgen. </a:t>
            </a:r>
          </a:p>
          <a:p>
            <a:r>
              <a:rPr lang="nl-NL" dirty="0"/>
              <a:t>• heb je het vermogen om beloftes te doen én vooral om die waar te maken. </a:t>
            </a:r>
          </a:p>
          <a:p>
            <a:r>
              <a:rPr lang="nl-NL" dirty="0"/>
              <a:t>• neem jij je verantwoordelijkheid.</a:t>
            </a:r>
          </a:p>
          <a:p>
            <a:endParaRPr lang="nl-NL" dirty="0"/>
          </a:p>
        </p:txBody>
      </p:sp>
      <p:sp>
        <p:nvSpPr>
          <p:cNvPr id="4" name="Tijdelijke aanduiding voor dianummer 3"/>
          <p:cNvSpPr>
            <a:spLocks noGrp="1"/>
          </p:cNvSpPr>
          <p:nvPr>
            <p:ph type="sldNum" sz="quarter" idx="5"/>
          </p:nvPr>
        </p:nvSpPr>
        <p:spPr/>
        <p:txBody>
          <a:bodyPr/>
          <a:lstStyle/>
          <a:p>
            <a:fld id="{C7D081E6-6872-B54D-B847-DD796F4FFD5D}" type="slidenum">
              <a:rPr lang="nl-NL" smtClean="0"/>
              <a:t>4</a:t>
            </a:fld>
            <a:endParaRPr lang="nl-NL"/>
          </a:p>
        </p:txBody>
      </p:sp>
    </p:spTree>
    <p:extLst>
      <p:ext uri="{BB962C8B-B14F-4D97-AF65-F5344CB8AC3E}">
        <p14:creationId xmlns:p14="http://schemas.microsoft.com/office/powerpoint/2010/main" val="1586877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l">
              <a:buFont typeface="Arial" panose="020B0604020202020204" pitchFamily="34" charset="0"/>
              <a:buNone/>
            </a:pPr>
            <a:r>
              <a:rPr lang="nl-NL" b="1" dirty="0"/>
              <a:t> </a:t>
            </a:r>
            <a:r>
              <a:rPr lang="nl-NL" b="0" dirty="0"/>
              <a:t>we gaan nu met pauze – na de pauze gaan we hiermee oefenen</a:t>
            </a:r>
            <a:endParaRPr lang="nl-NL" b="1" dirty="0"/>
          </a:p>
          <a:p>
            <a:pPr marL="0" indent="0" algn="l">
              <a:buFont typeface="Arial" panose="020B0604020202020204" pitchFamily="34" charset="0"/>
              <a:buNone/>
            </a:pPr>
            <a:endParaRPr lang="nl-NL" b="1" dirty="0"/>
          </a:p>
          <a:p>
            <a:pPr marL="0" indent="0" algn="l">
              <a:buFont typeface="Arial" panose="020B0604020202020204" pitchFamily="34" charset="0"/>
              <a:buNone/>
            </a:pPr>
            <a:r>
              <a:rPr lang="nl-NL" b="0" dirty="0"/>
              <a:t>(maak de break-out rooms klaar (20 minuten) voor na de pauze. 2 deelnemers per groepje)</a:t>
            </a:r>
          </a:p>
          <a:p>
            <a:pPr marL="0" indent="0" algn="l">
              <a:buFont typeface="Arial" panose="020B0604020202020204" pitchFamily="34" charset="0"/>
              <a:buNone/>
            </a:pPr>
            <a:endParaRPr lang="nl-NL" b="1" dirty="0"/>
          </a:p>
          <a:p>
            <a:pPr marL="0" indent="0" algn="l">
              <a:buFont typeface="Arial" panose="020B0604020202020204" pitchFamily="34" charset="0"/>
              <a:buNone/>
            </a:pPr>
            <a:r>
              <a:rPr lang="nl-NL" b="1" dirty="0"/>
              <a:t>Pauze – 10 minuten</a:t>
            </a:r>
          </a:p>
          <a:p>
            <a:pPr marL="0" indent="0" algn="l">
              <a:buFont typeface="Arial" panose="020B0604020202020204" pitchFamily="34" charset="0"/>
              <a:buNone/>
            </a:pPr>
            <a:r>
              <a:rPr lang="nl-NL" b="0" dirty="0"/>
              <a:t>-------</a:t>
            </a:r>
          </a:p>
          <a:p>
            <a:pPr marL="0" indent="0" algn="l">
              <a:buFont typeface="Arial" panose="020B0604020202020204" pitchFamily="34" charset="0"/>
              <a:buNone/>
            </a:pPr>
            <a:endParaRPr lang="nl-NL" b="0" dirty="0"/>
          </a:p>
          <a:p>
            <a:pPr marL="0" indent="0" algn="l">
              <a:buFont typeface="Arial" panose="020B0604020202020204" pitchFamily="34" charset="0"/>
              <a:buNone/>
            </a:pPr>
            <a:r>
              <a:rPr lang="nl-NL" b="1" dirty="0"/>
              <a:t>Cirkel van invloed en betrokkenheid – aan de slag  –  35 minuten</a:t>
            </a:r>
          </a:p>
          <a:p>
            <a:pPr marL="0" indent="0" algn="l">
              <a:buFontTx/>
              <a:buNone/>
            </a:pPr>
            <a:r>
              <a:rPr lang="nl-NL" b="0" dirty="0"/>
              <a:t>We gaan nu oefenen met de cirkel van invloed en de cirkel van betrokkenheid.</a:t>
            </a:r>
          </a:p>
          <a:p>
            <a:pPr marL="171450" indent="-171450" algn="l">
              <a:buFontTx/>
              <a:buChar char="-"/>
            </a:pPr>
            <a:endParaRPr lang="nl-NL" b="0" dirty="0"/>
          </a:p>
          <a:p>
            <a:pPr marL="171450" indent="-171450" algn="l">
              <a:buFontTx/>
              <a:buChar char="-"/>
            </a:pPr>
            <a:r>
              <a:rPr lang="nl-NL" b="0" dirty="0"/>
              <a:t>In groepjes van 2 uiteen</a:t>
            </a:r>
          </a:p>
          <a:p>
            <a:pPr marL="171450" indent="-171450" algn="l">
              <a:buFontTx/>
              <a:buChar char="-"/>
            </a:pPr>
            <a:r>
              <a:rPr lang="nl-NL" b="0" dirty="0"/>
              <a:t>Bespreek met z’n tweeën de twee cirkels en probeer de cirkels in te vullen </a:t>
            </a:r>
          </a:p>
          <a:p>
            <a:pPr marL="171450" indent="-171450" algn="l">
              <a:buFontTx/>
              <a:buChar char="-"/>
            </a:pPr>
            <a:r>
              <a:rPr lang="nl-NL" b="0" dirty="0"/>
              <a:t>Ga vervolgens op zoek naar situaties waar je anders op had kunnen reageren en vul zo nodig elkaar aan.</a:t>
            </a:r>
          </a:p>
          <a:p>
            <a:pPr marL="171450" indent="-171450" algn="l">
              <a:buFontTx/>
              <a:buChar char="-"/>
            </a:pPr>
            <a:endParaRPr lang="nl-NL" b="0" dirty="0"/>
          </a:p>
          <a:p>
            <a:pPr marL="0" indent="0" algn="l">
              <a:buFontTx/>
              <a:buNone/>
            </a:pPr>
            <a:r>
              <a:rPr lang="nl-NL" b="0" dirty="0"/>
              <a:t>Na 20 minuten komen we weer bij elkaar en gaan we het samen nabespreken (15 minuten)</a:t>
            </a:r>
          </a:p>
          <a:p>
            <a:pPr marL="0" indent="0" algn="l">
              <a:buFont typeface="Arial" panose="020B0604020202020204" pitchFamily="34" charset="0"/>
              <a:buNone/>
            </a:pPr>
            <a:endParaRPr lang="nl-NL" b="0" dirty="0"/>
          </a:p>
          <a:p>
            <a:pPr marL="0" indent="0" algn="l">
              <a:buFont typeface="Arial" panose="020B0604020202020204" pitchFamily="34" charset="0"/>
              <a:buNone/>
            </a:pPr>
            <a:r>
              <a:rPr lang="nl-NL" b="0" dirty="0"/>
              <a:t>------------</a:t>
            </a:r>
          </a:p>
          <a:p>
            <a:pPr marL="0" indent="0" algn="l">
              <a:buFont typeface="Arial" panose="020B0604020202020204" pitchFamily="34" charset="0"/>
              <a:buNone/>
            </a:pPr>
            <a:r>
              <a:rPr lang="nl-NL" b="1" dirty="0"/>
              <a:t>Oefeningen voor thuis - 5 minuten </a:t>
            </a:r>
          </a:p>
          <a:p>
            <a:pPr marL="0" indent="0" algn="l">
              <a:buFont typeface="Arial" panose="020B0604020202020204" pitchFamily="34" charset="0"/>
              <a:buNone/>
            </a:pPr>
            <a:endParaRPr lang="nl-NL" b="0" dirty="0"/>
          </a:p>
          <a:p>
            <a:pPr marL="285750" indent="-285750" algn="l">
              <a:buFont typeface="Arial" panose="020B0604020202020204" pitchFamily="34" charset="0"/>
              <a:buChar char="•"/>
            </a:pPr>
            <a:r>
              <a:rPr lang="nl-NL" dirty="0"/>
              <a:t>Dagboek</a:t>
            </a:r>
          </a:p>
          <a:p>
            <a:pPr marL="285750" indent="-285750" algn="l">
              <a:buFont typeface="Arial" panose="020B0604020202020204" pitchFamily="34" charset="0"/>
              <a:buChar char="•"/>
            </a:pPr>
            <a:r>
              <a:rPr lang="nl-NL" dirty="0"/>
              <a:t>Zelfde oefening als afgelopen week. Welke hulp vraag ik en aan wie? </a:t>
            </a:r>
          </a:p>
          <a:p>
            <a:pPr marL="285750" indent="-285750" algn="l">
              <a:buFont typeface="Arial" panose="020B0604020202020204" pitchFamily="34" charset="0"/>
              <a:buChar char="•"/>
            </a:pPr>
            <a:r>
              <a:rPr lang="nl-NL" dirty="0"/>
              <a:t>Vul deze week het schema in en beschrijf wat het resultaat was. Je kunt een persoon om hulp vragen, maar je kunt ook op zoek gaan naar hulpmiddelen die je leven makkelijker kunnen maken. Kijk hier ook eens naar.  </a:t>
            </a:r>
          </a:p>
          <a:p>
            <a:pPr marL="0" indent="0" algn="l">
              <a:buFont typeface="Arial" panose="020B0604020202020204" pitchFamily="34" charset="0"/>
              <a:buNone/>
            </a:pPr>
            <a:r>
              <a:rPr lang="nl-NL" b="0" dirty="0"/>
              <a:t>-----------</a:t>
            </a:r>
          </a:p>
          <a:p>
            <a:pPr marL="0" indent="0" algn="l">
              <a:buFont typeface="Arial" panose="020B0604020202020204" pitchFamily="34" charset="0"/>
              <a:buNone/>
            </a:pPr>
            <a:endParaRPr lang="nl-NL" b="0" dirty="0"/>
          </a:p>
          <a:p>
            <a:r>
              <a:rPr lang="nl-NL" b="1" dirty="0"/>
              <a:t>Aandacht voor het lichaam – 5 minuten</a:t>
            </a:r>
          </a:p>
          <a:p>
            <a:r>
              <a:rPr lang="nl-NL" dirty="0"/>
              <a:t>Ontspanningsoefening bewust ontspannen </a:t>
            </a:r>
          </a:p>
          <a:p>
            <a:endParaRPr lang="nl-NL" dirty="0"/>
          </a:p>
          <a:p>
            <a:r>
              <a:rPr lang="nl-NL" b="1" dirty="0"/>
              <a:t>Afsluiting – 5 minuten</a:t>
            </a:r>
          </a:p>
          <a:p>
            <a:r>
              <a:rPr lang="nl-NL" dirty="0"/>
              <a:t>Zijn er nog vragen?</a:t>
            </a:r>
          </a:p>
          <a:p>
            <a:r>
              <a:rPr lang="nl-NL" dirty="0"/>
              <a:t>Dank jullie wel voor jullie inzet.</a:t>
            </a:r>
          </a:p>
          <a:p>
            <a:endParaRPr lang="nl-NL" dirty="0"/>
          </a:p>
        </p:txBody>
      </p:sp>
      <p:sp>
        <p:nvSpPr>
          <p:cNvPr id="4" name="Tijdelijke aanduiding voor dianummer 3"/>
          <p:cNvSpPr>
            <a:spLocks noGrp="1"/>
          </p:cNvSpPr>
          <p:nvPr>
            <p:ph type="sldNum" sz="quarter" idx="5"/>
          </p:nvPr>
        </p:nvSpPr>
        <p:spPr/>
        <p:txBody>
          <a:bodyPr/>
          <a:lstStyle/>
          <a:p>
            <a:fld id="{C7D081E6-6872-B54D-B847-DD796F4FFD5D}" type="slidenum">
              <a:rPr lang="nl-NL" smtClean="0"/>
              <a:t>5</a:t>
            </a:fld>
            <a:endParaRPr lang="nl-NL"/>
          </a:p>
        </p:txBody>
      </p:sp>
    </p:spTree>
    <p:extLst>
      <p:ext uri="{BB962C8B-B14F-4D97-AF65-F5344CB8AC3E}">
        <p14:creationId xmlns:p14="http://schemas.microsoft.com/office/powerpoint/2010/main" val="704639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9CCA7-18B3-1C46-9782-ADD707D4B8E0}"/>
              </a:ext>
            </a:extLst>
          </p:cNvPr>
          <p:cNvSpPr>
            <a:spLocks noGrp="1"/>
          </p:cNvSpPr>
          <p:nvPr>
            <p:ph type="ctrTitle"/>
          </p:nvPr>
        </p:nvSpPr>
        <p:spPr>
          <a:xfrm>
            <a:off x="1524000" y="1122363"/>
            <a:ext cx="9144000" cy="2387600"/>
          </a:xfrm>
        </p:spPr>
        <p:txBody>
          <a:bodyPr anchor="b"/>
          <a:lstStyle>
            <a:lvl1pPr algn="ctr">
              <a:defRPr sz="6000"/>
            </a:lvl1pPr>
          </a:lstStyle>
          <a:p>
            <a:r>
              <a:rPr lang="nl-NL"/>
              <a:t>Titelstijl van model bewerken</a:t>
            </a:r>
          </a:p>
        </p:txBody>
      </p:sp>
      <p:sp>
        <p:nvSpPr>
          <p:cNvPr id="3" name="Ondertitel 2">
            <a:extLst>
              <a:ext uri="{FF2B5EF4-FFF2-40B4-BE49-F238E27FC236}">
                <a16:creationId xmlns:a16="http://schemas.microsoft.com/office/drawing/2014/main" id="{1EBBD52B-8B53-4B49-9526-ACDE08ACB4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7FC5EB04-8844-D24B-A9BA-11F07B6111B2}"/>
              </a:ext>
            </a:extLst>
          </p:cNvPr>
          <p:cNvSpPr>
            <a:spLocks noGrp="1"/>
          </p:cNvSpPr>
          <p:nvPr>
            <p:ph type="dt" sz="half" idx="10"/>
          </p:nvPr>
        </p:nvSpPr>
        <p:spPr/>
        <p:txBody>
          <a:bodyPr/>
          <a:lstStyle/>
          <a:p>
            <a:fld id="{22D22621-644A-9241-A1E5-65EAFD874FD1}" type="datetimeFigureOut">
              <a:rPr lang="nl-NL" smtClean="0"/>
              <a:t>12-11-2022</a:t>
            </a:fld>
            <a:endParaRPr lang="nl-NL"/>
          </a:p>
        </p:txBody>
      </p:sp>
      <p:sp>
        <p:nvSpPr>
          <p:cNvPr id="5" name="Tijdelijke aanduiding voor voettekst 4">
            <a:extLst>
              <a:ext uri="{FF2B5EF4-FFF2-40B4-BE49-F238E27FC236}">
                <a16:creationId xmlns:a16="http://schemas.microsoft.com/office/drawing/2014/main" id="{F0A905C5-B97E-034C-8A75-74D7D11073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CFA7143-F39E-FD49-91C4-9B331C60CC21}"/>
              </a:ext>
            </a:extLst>
          </p:cNvPr>
          <p:cNvSpPr>
            <a:spLocks noGrp="1"/>
          </p:cNvSpPr>
          <p:nvPr>
            <p:ph type="sldNum" sz="quarter" idx="12"/>
          </p:nvPr>
        </p:nvSpPr>
        <p:spPr/>
        <p:txBody>
          <a:bodyPr/>
          <a:lstStyle/>
          <a:p>
            <a:fld id="{55695A36-44F8-AB4E-B480-C4186C46DA11}" type="slidenum">
              <a:rPr lang="nl-NL" smtClean="0"/>
              <a:t>‹nr.›</a:t>
            </a:fld>
            <a:endParaRPr lang="nl-NL"/>
          </a:p>
        </p:txBody>
      </p:sp>
    </p:spTree>
    <p:extLst>
      <p:ext uri="{BB962C8B-B14F-4D97-AF65-F5344CB8AC3E}">
        <p14:creationId xmlns:p14="http://schemas.microsoft.com/office/powerpoint/2010/main" val="386159399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67200-697A-C94A-8F16-83A5A7AA42C3}"/>
              </a:ext>
            </a:extLst>
          </p:cNvPr>
          <p:cNvSpPr>
            <a:spLocks noGrp="1"/>
          </p:cNvSpPr>
          <p:nvPr>
            <p:ph type="title"/>
          </p:nvPr>
        </p:nvSpPr>
        <p:spPr/>
        <p:txBody>
          <a:bodyPr/>
          <a:lstStyle/>
          <a:p>
            <a:r>
              <a:rPr lang="nl-NL"/>
              <a:t>Titelstijl van model bewerken</a:t>
            </a:r>
          </a:p>
        </p:txBody>
      </p:sp>
      <p:sp>
        <p:nvSpPr>
          <p:cNvPr id="3" name="Tijdelijke aanduiding voor verticale tekst 2">
            <a:extLst>
              <a:ext uri="{FF2B5EF4-FFF2-40B4-BE49-F238E27FC236}">
                <a16:creationId xmlns:a16="http://schemas.microsoft.com/office/drawing/2014/main" id="{47ACA58D-AFE9-9B43-B463-AA2E542797BA}"/>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3DAA95-F41E-9A4C-948D-AB81DD0D7537}"/>
              </a:ext>
            </a:extLst>
          </p:cNvPr>
          <p:cNvSpPr>
            <a:spLocks noGrp="1"/>
          </p:cNvSpPr>
          <p:nvPr>
            <p:ph type="dt" sz="half" idx="10"/>
          </p:nvPr>
        </p:nvSpPr>
        <p:spPr/>
        <p:txBody>
          <a:bodyPr/>
          <a:lstStyle/>
          <a:p>
            <a:fld id="{22D22621-644A-9241-A1E5-65EAFD874FD1}" type="datetimeFigureOut">
              <a:rPr lang="nl-NL" smtClean="0"/>
              <a:t>12-11-2022</a:t>
            </a:fld>
            <a:endParaRPr lang="nl-NL"/>
          </a:p>
        </p:txBody>
      </p:sp>
      <p:sp>
        <p:nvSpPr>
          <p:cNvPr id="5" name="Tijdelijke aanduiding voor voettekst 4">
            <a:extLst>
              <a:ext uri="{FF2B5EF4-FFF2-40B4-BE49-F238E27FC236}">
                <a16:creationId xmlns:a16="http://schemas.microsoft.com/office/drawing/2014/main" id="{48967BB0-04A7-2042-847F-8BE6A59304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A01B2D-BD91-714A-B4F6-EFF563B6735C}"/>
              </a:ext>
            </a:extLst>
          </p:cNvPr>
          <p:cNvSpPr>
            <a:spLocks noGrp="1"/>
          </p:cNvSpPr>
          <p:nvPr>
            <p:ph type="sldNum" sz="quarter" idx="12"/>
          </p:nvPr>
        </p:nvSpPr>
        <p:spPr/>
        <p:txBody>
          <a:bodyPr/>
          <a:lstStyle/>
          <a:p>
            <a:fld id="{55695A36-44F8-AB4E-B480-C4186C46DA11}" type="slidenum">
              <a:rPr lang="nl-NL" smtClean="0"/>
              <a:t>‹nr.›</a:t>
            </a:fld>
            <a:endParaRPr lang="nl-NL"/>
          </a:p>
        </p:txBody>
      </p:sp>
    </p:spTree>
    <p:extLst>
      <p:ext uri="{BB962C8B-B14F-4D97-AF65-F5344CB8AC3E}">
        <p14:creationId xmlns:p14="http://schemas.microsoft.com/office/powerpoint/2010/main" val="27087418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F66598C-B010-F248-B68C-87FE0763F634}"/>
              </a:ext>
            </a:extLst>
          </p:cNvPr>
          <p:cNvSpPr>
            <a:spLocks noGrp="1"/>
          </p:cNvSpPr>
          <p:nvPr>
            <p:ph type="title" orient="vert"/>
          </p:nvPr>
        </p:nvSpPr>
        <p:spPr>
          <a:xfrm>
            <a:off x="8724900" y="365125"/>
            <a:ext cx="2628900" cy="5811838"/>
          </a:xfrm>
        </p:spPr>
        <p:txBody>
          <a:bodyPr vert="eaVert"/>
          <a:lstStyle/>
          <a:p>
            <a:r>
              <a:rPr lang="nl-NL"/>
              <a:t>Titelstijl van model bewerken</a:t>
            </a:r>
          </a:p>
        </p:txBody>
      </p:sp>
      <p:sp>
        <p:nvSpPr>
          <p:cNvPr id="3" name="Tijdelijke aanduiding voor verticale tekst 2">
            <a:extLst>
              <a:ext uri="{FF2B5EF4-FFF2-40B4-BE49-F238E27FC236}">
                <a16:creationId xmlns:a16="http://schemas.microsoft.com/office/drawing/2014/main" id="{6330BAC9-D68D-E543-A6E0-75EC43B9B785}"/>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2C5140B-EF61-2C40-8974-7044B9F0D22F}"/>
              </a:ext>
            </a:extLst>
          </p:cNvPr>
          <p:cNvSpPr>
            <a:spLocks noGrp="1"/>
          </p:cNvSpPr>
          <p:nvPr>
            <p:ph type="dt" sz="half" idx="10"/>
          </p:nvPr>
        </p:nvSpPr>
        <p:spPr/>
        <p:txBody>
          <a:bodyPr/>
          <a:lstStyle/>
          <a:p>
            <a:fld id="{22D22621-644A-9241-A1E5-65EAFD874FD1}" type="datetimeFigureOut">
              <a:rPr lang="nl-NL" smtClean="0"/>
              <a:t>12-11-2022</a:t>
            </a:fld>
            <a:endParaRPr lang="nl-NL"/>
          </a:p>
        </p:txBody>
      </p:sp>
      <p:sp>
        <p:nvSpPr>
          <p:cNvPr id="5" name="Tijdelijke aanduiding voor voettekst 4">
            <a:extLst>
              <a:ext uri="{FF2B5EF4-FFF2-40B4-BE49-F238E27FC236}">
                <a16:creationId xmlns:a16="http://schemas.microsoft.com/office/drawing/2014/main" id="{E4E4E172-A61D-F843-95B9-D81E6ED773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41DB05-D094-1648-88C3-55E758D7CE3F}"/>
              </a:ext>
            </a:extLst>
          </p:cNvPr>
          <p:cNvSpPr>
            <a:spLocks noGrp="1"/>
          </p:cNvSpPr>
          <p:nvPr>
            <p:ph type="sldNum" sz="quarter" idx="12"/>
          </p:nvPr>
        </p:nvSpPr>
        <p:spPr/>
        <p:txBody>
          <a:bodyPr/>
          <a:lstStyle/>
          <a:p>
            <a:fld id="{55695A36-44F8-AB4E-B480-C4186C46DA11}" type="slidenum">
              <a:rPr lang="nl-NL" smtClean="0"/>
              <a:t>‹nr.›</a:t>
            </a:fld>
            <a:endParaRPr lang="nl-NL"/>
          </a:p>
        </p:txBody>
      </p:sp>
    </p:spTree>
    <p:extLst>
      <p:ext uri="{BB962C8B-B14F-4D97-AF65-F5344CB8AC3E}">
        <p14:creationId xmlns:p14="http://schemas.microsoft.com/office/powerpoint/2010/main" val="359859723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aption">
    <p:spTree>
      <p:nvGrpSpPr>
        <p:cNvPr id="1" name="Shape 219"/>
        <p:cNvGrpSpPr/>
        <p:nvPr/>
      </p:nvGrpSpPr>
      <p:grpSpPr>
        <a:xfrm>
          <a:off x="0" y="0"/>
          <a:ext cx="0" cy="0"/>
          <a:chOff x="0" y="0"/>
          <a:chExt cx="0" cy="0"/>
        </a:xfrm>
      </p:grpSpPr>
      <p:sp>
        <p:nvSpPr>
          <p:cNvPr id="220" name="Shape 220"/>
          <p:cNvSpPr/>
          <p:nvPr/>
        </p:nvSpPr>
        <p:spPr>
          <a:xfrm>
            <a:off x="542867" y="542767"/>
            <a:ext cx="11106400" cy="5772400"/>
          </a:xfrm>
          <a:prstGeom prst="rect">
            <a:avLst/>
          </a:prstGeom>
          <a:solidFill>
            <a:srgbClr val="DEE9F2"/>
          </a:solidFill>
          <a:ln>
            <a:noFill/>
          </a:ln>
        </p:spPr>
        <p:txBody>
          <a:bodyPr wrap="square" lIns="121900" tIns="121900" rIns="121900" bIns="121900" anchor="ctr" anchorCtr="0">
            <a:noAutofit/>
          </a:bodyPr>
          <a:lstStyle/>
          <a:p>
            <a:pPr lvl="0">
              <a:spcBef>
                <a:spcPts val="0"/>
              </a:spcBef>
              <a:buNone/>
            </a:pPr>
            <a:endParaRPr sz="1867"/>
          </a:p>
        </p:txBody>
      </p:sp>
      <p:sp>
        <p:nvSpPr>
          <p:cNvPr id="221" name="Shape 221"/>
          <p:cNvSpPr/>
          <p:nvPr/>
        </p:nvSpPr>
        <p:spPr>
          <a:xfrm>
            <a:off x="1058933" y="104299"/>
            <a:ext cx="188800" cy="188800"/>
          </a:xfrm>
          <a:prstGeom prst="ellipse">
            <a:avLst/>
          </a:prstGeom>
          <a:solidFill>
            <a:srgbClr val="FF9755"/>
          </a:solidFill>
          <a:ln>
            <a:noFill/>
          </a:ln>
        </p:spPr>
        <p:txBody>
          <a:bodyPr wrap="square" lIns="121900" tIns="121900" rIns="121900" bIns="121900" anchor="ctr" anchorCtr="0">
            <a:noAutofit/>
          </a:bodyPr>
          <a:lstStyle/>
          <a:p>
            <a:pPr lvl="0">
              <a:spcBef>
                <a:spcPts val="0"/>
              </a:spcBef>
              <a:buNone/>
            </a:pPr>
            <a:endParaRPr sz="1867"/>
          </a:p>
        </p:txBody>
      </p:sp>
      <p:sp>
        <p:nvSpPr>
          <p:cNvPr id="222" name="Shape 222"/>
          <p:cNvSpPr/>
          <p:nvPr/>
        </p:nvSpPr>
        <p:spPr>
          <a:xfrm>
            <a:off x="-187200" y="200273"/>
            <a:ext cx="1463600" cy="1463600"/>
          </a:xfrm>
          <a:prstGeom prst="ellipse">
            <a:avLst/>
          </a:prstGeom>
          <a:solidFill>
            <a:srgbClr val="02BDC7"/>
          </a:solidFill>
          <a:ln>
            <a:noFill/>
          </a:ln>
        </p:spPr>
        <p:txBody>
          <a:bodyPr wrap="square" lIns="121900" tIns="121900" rIns="121900" bIns="121900" anchor="ctr" anchorCtr="0">
            <a:noAutofit/>
          </a:bodyPr>
          <a:lstStyle/>
          <a:p>
            <a:pPr lvl="0">
              <a:spcBef>
                <a:spcPts val="0"/>
              </a:spcBef>
              <a:buNone/>
            </a:pPr>
            <a:endParaRPr sz="1867"/>
          </a:p>
        </p:txBody>
      </p:sp>
      <p:sp>
        <p:nvSpPr>
          <p:cNvPr id="223" name="Shape 223"/>
          <p:cNvSpPr/>
          <p:nvPr/>
        </p:nvSpPr>
        <p:spPr>
          <a:xfrm>
            <a:off x="10772401" y="503501"/>
            <a:ext cx="1172400" cy="1172400"/>
          </a:xfrm>
          <a:prstGeom prst="ellipse">
            <a:avLst/>
          </a:prstGeom>
          <a:solidFill>
            <a:srgbClr val="FC4067"/>
          </a:solidFill>
          <a:ln>
            <a:noFill/>
          </a:ln>
        </p:spPr>
        <p:txBody>
          <a:bodyPr wrap="square" lIns="121900" tIns="121900" rIns="121900" bIns="121900" anchor="ctr" anchorCtr="0">
            <a:noAutofit/>
          </a:bodyPr>
          <a:lstStyle/>
          <a:p>
            <a:pPr lvl="0">
              <a:spcBef>
                <a:spcPts val="0"/>
              </a:spcBef>
              <a:buNone/>
            </a:pPr>
            <a:endParaRPr sz="1867"/>
          </a:p>
        </p:txBody>
      </p:sp>
      <p:sp>
        <p:nvSpPr>
          <p:cNvPr id="224" name="Shape 224"/>
          <p:cNvSpPr/>
          <p:nvPr/>
        </p:nvSpPr>
        <p:spPr>
          <a:xfrm>
            <a:off x="928733" y="1223500"/>
            <a:ext cx="449200" cy="449200"/>
          </a:xfrm>
          <a:prstGeom prst="ellipse">
            <a:avLst/>
          </a:prstGeom>
          <a:solidFill>
            <a:srgbClr val="FC4540">
              <a:alpha val="78850"/>
            </a:srgbClr>
          </a:solidFill>
          <a:ln>
            <a:noFill/>
          </a:ln>
        </p:spPr>
        <p:txBody>
          <a:bodyPr wrap="square" lIns="121900" tIns="121900" rIns="121900" bIns="121900" anchor="ctr" anchorCtr="0">
            <a:noAutofit/>
          </a:bodyPr>
          <a:lstStyle/>
          <a:p>
            <a:pPr lvl="0">
              <a:spcBef>
                <a:spcPts val="0"/>
              </a:spcBef>
              <a:buNone/>
            </a:pPr>
            <a:endParaRPr sz="1867"/>
          </a:p>
        </p:txBody>
      </p:sp>
      <p:sp>
        <p:nvSpPr>
          <p:cNvPr id="225" name="Shape 225"/>
          <p:cNvSpPr/>
          <p:nvPr/>
        </p:nvSpPr>
        <p:spPr>
          <a:xfrm>
            <a:off x="11899071" y="159175"/>
            <a:ext cx="390400" cy="390400"/>
          </a:xfrm>
          <a:prstGeom prst="ellipse">
            <a:avLst/>
          </a:prstGeom>
          <a:solidFill>
            <a:srgbClr val="FF9755"/>
          </a:solidFill>
          <a:ln>
            <a:noFill/>
          </a:ln>
        </p:spPr>
        <p:txBody>
          <a:bodyPr wrap="square" lIns="121900" tIns="121900" rIns="121900" bIns="121900" anchor="ctr" anchorCtr="0">
            <a:noAutofit/>
          </a:bodyPr>
          <a:lstStyle/>
          <a:p>
            <a:pPr lvl="0">
              <a:spcBef>
                <a:spcPts val="0"/>
              </a:spcBef>
              <a:buNone/>
            </a:pPr>
            <a:endParaRPr sz="1867"/>
          </a:p>
        </p:txBody>
      </p:sp>
      <p:sp>
        <p:nvSpPr>
          <p:cNvPr id="226" name="Shape 226"/>
          <p:cNvSpPr/>
          <p:nvPr/>
        </p:nvSpPr>
        <p:spPr>
          <a:xfrm>
            <a:off x="10299129" y="1022811"/>
            <a:ext cx="284000" cy="284000"/>
          </a:xfrm>
          <a:prstGeom prst="ellipse">
            <a:avLst/>
          </a:prstGeom>
          <a:solidFill>
            <a:srgbClr val="02BDC7"/>
          </a:solidFill>
          <a:ln>
            <a:noFill/>
          </a:ln>
        </p:spPr>
        <p:txBody>
          <a:bodyPr wrap="square" lIns="121900" tIns="121900" rIns="121900" bIns="121900" anchor="ctr" anchorCtr="0">
            <a:noAutofit/>
          </a:bodyPr>
          <a:lstStyle/>
          <a:p>
            <a:pPr lvl="0">
              <a:spcBef>
                <a:spcPts val="0"/>
              </a:spcBef>
              <a:buNone/>
            </a:pPr>
            <a:endParaRPr sz="1867"/>
          </a:p>
        </p:txBody>
      </p:sp>
      <p:sp>
        <p:nvSpPr>
          <p:cNvPr id="227" name="Shape 227"/>
          <p:cNvSpPr/>
          <p:nvPr/>
        </p:nvSpPr>
        <p:spPr>
          <a:xfrm>
            <a:off x="11898583" y="602588"/>
            <a:ext cx="125200" cy="125200"/>
          </a:xfrm>
          <a:prstGeom prst="ellipse">
            <a:avLst/>
          </a:prstGeom>
          <a:solidFill>
            <a:srgbClr val="FFB600"/>
          </a:solidFill>
          <a:ln>
            <a:noFill/>
          </a:ln>
        </p:spPr>
        <p:txBody>
          <a:bodyPr wrap="square" lIns="121900" tIns="121900" rIns="121900" bIns="121900" anchor="ctr" anchorCtr="0">
            <a:noAutofit/>
          </a:bodyPr>
          <a:lstStyle/>
          <a:p>
            <a:pPr lvl="0">
              <a:spcBef>
                <a:spcPts val="0"/>
              </a:spcBef>
              <a:buNone/>
            </a:pPr>
            <a:endParaRPr sz="1867"/>
          </a:p>
        </p:txBody>
      </p:sp>
      <p:sp>
        <p:nvSpPr>
          <p:cNvPr id="228" name="Shape 228"/>
          <p:cNvSpPr/>
          <p:nvPr/>
        </p:nvSpPr>
        <p:spPr>
          <a:xfrm>
            <a:off x="704879" y="-166299"/>
            <a:ext cx="284000" cy="284000"/>
          </a:xfrm>
          <a:prstGeom prst="ellipse">
            <a:avLst/>
          </a:prstGeom>
          <a:solidFill>
            <a:srgbClr val="FFB600"/>
          </a:solidFill>
          <a:ln>
            <a:noFill/>
          </a:ln>
        </p:spPr>
        <p:txBody>
          <a:bodyPr wrap="square" lIns="121900" tIns="121900" rIns="121900" bIns="121900" anchor="ctr" anchorCtr="0">
            <a:noAutofit/>
          </a:bodyPr>
          <a:lstStyle/>
          <a:p>
            <a:pPr lvl="0">
              <a:spcBef>
                <a:spcPts val="0"/>
              </a:spcBef>
              <a:buNone/>
            </a:pPr>
            <a:endParaRPr sz="1867"/>
          </a:p>
        </p:txBody>
      </p:sp>
      <p:sp>
        <p:nvSpPr>
          <p:cNvPr id="229" name="Shape 229"/>
          <p:cNvSpPr/>
          <p:nvPr/>
        </p:nvSpPr>
        <p:spPr>
          <a:xfrm>
            <a:off x="11103717" y="834817"/>
            <a:ext cx="509659" cy="509659"/>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med" len="med"/>
            <a:tailEnd type="none" w="med" len="med"/>
          </a:ln>
        </p:spPr>
        <p:txBody>
          <a:bodyPr wrap="square" lIns="121900" tIns="121900" rIns="121900" bIns="121900" anchor="ctr" anchorCtr="0">
            <a:noAutofit/>
          </a:bodyPr>
          <a:lstStyle/>
          <a:p>
            <a:pPr lvl="0">
              <a:spcBef>
                <a:spcPts val="0"/>
              </a:spcBef>
              <a:buNone/>
            </a:pPr>
            <a:endParaRPr sz="1867"/>
          </a:p>
        </p:txBody>
      </p:sp>
      <p:grpSp>
        <p:nvGrpSpPr>
          <p:cNvPr id="230" name="Shape 230"/>
          <p:cNvGrpSpPr/>
          <p:nvPr/>
        </p:nvGrpSpPr>
        <p:grpSpPr>
          <a:xfrm>
            <a:off x="205367" y="585206"/>
            <a:ext cx="678468" cy="638281"/>
            <a:chOff x="5972700" y="2330200"/>
            <a:chExt cx="411625" cy="387275"/>
          </a:xfrm>
        </p:grpSpPr>
        <p:sp>
          <p:nvSpPr>
            <p:cNvPr id="231" name="Shape 231"/>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67"/>
            </a:p>
          </p:txBody>
        </p:sp>
        <p:sp>
          <p:nvSpPr>
            <p:cNvPr id="232" name="Shape 232"/>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67"/>
            </a:p>
          </p:txBody>
        </p:sp>
      </p:grpSp>
      <p:sp>
        <p:nvSpPr>
          <p:cNvPr id="233" name="Shape 233"/>
          <p:cNvSpPr txBox="1">
            <a:spLocks noGrp="1"/>
          </p:cNvSpPr>
          <p:nvPr>
            <p:ph type="body" idx="1"/>
          </p:nvPr>
        </p:nvSpPr>
        <p:spPr>
          <a:xfrm>
            <a:off x="609600" y="5570279"/>
            <a:ext cx="10972800" cy="692800"/>
          </a:xfrm>
          <a:prstGeom prst="rect">
            <a:avLst/>
          </a:prstGeom>
        </p:spPr>
        <p:txBody>
          <a:bodyPr wrap="square" lIns="91425" tIns="91425" rIns="91425" bIns="91425" anchor="t" anchorCtr="0"/>
          <a:lstStyle>
            <a:lvl1pPr lvl="0" algn="ctr">
              <a:spcBef>
                <a:spcPts val="480"/>
              </a:spcBef>
              <a:buSzPct val="100000"/>
              <a:buNone/>
              <a:defRPr sz="1867"/>
            </a:lvl1pPr>
          </a:lstStyle>
          <a:p>
            <a:endParaRPr/>
          </a:p>
        </p:txBody>
      </p:sp>
      <p:sp>
        <p:nvSpPr>
          <p:cNvPr id="234" name="Shape 234"/>
          <p:cNvSpPr/>
          <p:nvPr/>
        </p:nvSpPr>
        <p:spPr>
          <a:xfrm>
            <a:off x="10293833" y="138500"/>
            <a:ext cx="835200" cy="835200"/>
          </a:xfrm>
          <a:prstGeom prst="ellipse">
            <a:avLst/>
          </a:prstGeom>
          <a:solidFill>
            <a:srgbClr val="FFB600">
              <a:alpha val="79620"/>
            </a:srgbClr>
          </a:solidFill>
          <a:ln>
            <a:noFill/>
          </a:ln>
        </p:spPr>
        <p:txBody>
          <a:bodyPr wrap="square" lIns="121900" tIns="121900" rIns="121900" bIns="121900" anchor="ctr" anchorCtr="0">
            <a:noAutofit/>
          </a:bodyPr>
          <a:lstStyle/>
          <a:p>
            <a:pPr lvl="0">
              <a:spcBef>
                <a:spcPts val="0"/>
              </a:spcBef>
              <a:buNone/>
            </a:pPr>
            <a:endParaRPr sz="1867"/>
          </a:p>
        </p:txBody>
      </p:sp>
      <p:grpSp>
        <p:nvGrpSpPr>
          <p:cNvPr id="235" name="Shape 235"/>
          <p:cNvGrpSpPr/>
          <p:nvPr/>
        </p:nvGrpSpPr>
        <p:grpSpPr>
          <a:xfrm>
            <a:off x="10553895" y="305530"/>
            <a:ext cx="315843" cy="500583"/>
            <a:chOff x="6718575" y="2318625"/>
            <a:chExt cx="256950" cy="407375"/>
          </a:xfrm>
        </p:grpSpPr>
        <p:sp>
          <p:nvSpPr>
            <p:cNvPr id="236" name="Shape 236"/>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67"/>
            </a:p>
          </p:txBody>
        </p:sp>
        <p:sp>
          <p:nvSpPr>
            <p:cNvPr id="237" name="Shape 237"/>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67"/>
            </a:p>
          </p:txBody>
        </p:sp>
        <p:sp>
          <p:nvSpPr>
            <p:cNvPr id="238" name="Shape 238"/>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67"/>
            </a:p>
          </p:txBody>
        </p:sp>
        <p:sp>
          <p:nvSpPr>
            <p:cNvPr id="239" name="Shape 239"/>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67"/>
            </a:p>
          </p:txBody>
        </p:sp>
        <p:sp>
          <p:nvSpPr>
            <p:cNvPr id="240" name="Shape 240"/>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67"/>
            </a:p>
          </p:txBody>
        </p:sp>
        <p:sp>
          <p:nvSpPr>
            <p:cNvPr id="241" name="Shape 241"/>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67"/>
            </a:p>
          </p:txBody>
        </p:sp>
        <p:sp>
          <p:nvSpPr>
            <p:cNvPr id="242" name="Shape 242"/>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67"/>
            </a:p>
          </p:txBody>
        </p:sp>
        <p:sp>
          <p:nvSpPr>
            <p:cNvPr id="243" name="Shape 243"/>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67"/>
            </a:p>
          </p:txBody>
        </p:sp>
      </p:grpSp>
      <p:sp>
        <p:nvSpPr>
          <p:cNvPr id="244" name="Shape 244"/>
          <p:cNvSpPr txBox="1">
            <a:spLocks noGrp="1"/>
          </p:cNvSpPr>
          <p:nvPr>
            <p:ph type="sldNum" idx="12"/>
          </p:nvPr>
        </p:nvSpPr>
        <p:spPr>
          <a:xfrm>
            <a:off x="10823979" y="5738251"/>
            <a:ext cx="731600" cy="5248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‹nr.›</a:t>
            </a:fld>
            <a:endParaRPr lang="en"/>
          </a:p>
        </p:txBody>
      </p:sp>
    </p:spTree>
    <p:extLst>
      <p:ext uri="{BB962C8B-B14F-4D97-AF65-F5344CB8AC3E}">
        <p14:creationId xmlns:p14="http://schemas.microsoft.com/office/powerpoint/2010/main" val="24643077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EC4208-F243-7048-8A1A-535250233ABA}"/>
              </a:ext>
            </a:extLst>
          </p:cNvPr>
          <p:cNvSpPr>
            <a:spLocks noGrp="1"/>
          </p:cNvSpPr>
          <p:nvPr>
            <p:ph type="title"/>
          </p:nvPr>
        </p:nvSpPr>
        <p:spPr/>
        <p:txBody>
          <a:bodyPr/>
          <a:lstStyle/>
          <a:p>
            <a:r>
              <a:rPr lang="nl-NL"/>
              <a:t>Titelstijl van model bewerken</a:t>
            </a:r>
          </a:p>
        </p:txBody>
      </p:sp>
      <p:sp>
        <p:nvSpPr>
          <p:cNvPr id="3" name="Tijdelijke aanduiding voor inhoud 2">
            <a:extLst>
              <a:ext uri="{FF2B5EF4-FFF2-40B4-BE49-F238E27FC236}">
                <a16:creationId xmlns:a16="http://schemas.microsoft.com/office/drawing/2014/main" id="{3568394A-8961-3440-B2A0-95233EB8CA05}"/>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9E709C0-DC2F-F547-8593-3FF8B93B5872}"/>
              </a:ext>
            </a:extLst>
          </p:cNvPr>
          <p:cNvSpPr>
            <a:spLocks noGrp="1"/>
          </p:cNvSpPr>
          <p:nvPr>
            <p:ph type="dt" sz="half" idx="10"/>
          </p:nvPr>
        </p:nvSpPr>
        <p:spPr/>
        <p:txBody>
          <a:bodyPr/>
          <a:lstStyle/>
          <a:p>
            <a:fld id="{22D22621-644A-9241-A1E5-65EAFD874FD1}" type="datetimeFigureOut">
              <a:rPr lang="nl-NL" smtClean="0"/>
              <a:t>12-11-2022</a:t>
            </a:fld>
            <a:endParaRPr lang="nl-NL"/>
          </a:p>
        </p:txBody>
      </p:sp>
      <p:sp>
        <p:nvSpPr>
          <p:cNvPr id="5" name="Tijdelijke aanduiding voor voettekst 4">
            <a:extLst>
              <a:ext uri="{FF2B5EF4-FFF2-40B4-BE49-F238E27FC236}">
                <a16:creationId xmlns:a16="http://schemas.microsoft.com/office/drawing/2014/main" id="{86AEECF6-0A81-D54B-8CB9-25F3EFCD00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4A9219-D343-9B4B-BD36-8B68ABD7F7F2}"/>
              </a:ext>
            </a:extLst>
          </p:cNvPr>
          <p:cNvSpPr>
            <a:spLocks noGrp="1"/>
          </p:cNvSpPr>
          <p:nvPr>
            <p:ph type="sldNum" sz="quarter" idx="12"/>
          </p:nvPr>
        </p:nvSpPr>
        <p:spPr/>
        <p:txBody>
          <a:bodyPr/>
          <a:lstStyle/>
          <a:p>
            <a:fld id="{55695A36-44F8-AB4E-B480-C4186C46DA11}" type="slidenum">
              <a:rPr lang="nl-NL" smtClean="0"/>
              <a:t>‹nr.›</a:t>
            </a:fld>
            <a:endParaRPr lang="nl-NL"/>
          </a:p>
        </p:txBody>
      </p:sp>
    </p:spTree>
    <p:extLst>
      <p:ext uri="{BB962C8B-B14F-4D97-AF65-F5344CB8AC3E}">
        <p14:creationId xmlns:p14="http://schemas.microsoft.com/office/powerpoint/2010/main" val="100937273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5B14B-580C-344F-AD4C-99F85842613C}"/>
              </a:ext>
            </a:extLst>
          </p:cNvPr>
          <p:cNvSpPr>
            <a:spLocks noGrp="1"/>
          </p:cNvSpPr>
          <p:nvPr>
            <p:ph type="title"/>
          </p:nvPr>
        </p:nvSpPr>
        <p:spPr>
          <a:xfrm>
            <a:off x="831850" y="1709738"/>
            <a:ext cx="10515600" cy="2852737"/>
          </a:xfrm>
        </p:spPr>
        <p:txBody>
          <a:bodyPr anchor="b"/>
          <a:lstStyle>
            <a:lvl1pPr>
              <a:defRPr sz="6000"/>
            </a:lvl1pPr>
          </a:lstStyle>
          <a:p>
            <a:r>
              <a:rPr lang="nl-NL"/>
              <a:t>Titelstijl van model bewerken</a:t>
            </a:r>
          </a:p>
        </p:txBody>
      </p:sp>
      <p:sp>
        <p:nvSpPr>
          <p:cNvPr id="3" name="Tijdelijke aanduiding voor tekst 2">
            <a:extLst>
              <a:ext uri="{FF2B5EF4-FFF2-40B4-BE49-F238E27FC236}">
                <a16:creationId xmlns:a16="http://schemas.microsoft.com/office/drawing/2014/main" id="{FF3A5D84-B013-8444-8B61-948F73D154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A5EF5651-52BF-6A4D-A6D6-FD46363D2DE3}"/>
              </a:ext>
            </a:extLst>
          </p:cNvPr>
          <p:cNvSpPr>
            <a:spLocks noGrp="1"/>
          </p:cNvSpPr>
          <p:nvPr>
            <p:ph type="dt" sz="half" idx="10"/>
          </p:nvPr>
        </p:nvSpPr>
        <p:spPr/>
        <p:txBody>
          <a:bodyPr/>
          <a:lstStyle/>
          <a:p>
            <a:fld id="{22D22621-644A-9241-A1E5-65EAFD874FD1}" type="datetimeFigureOut">
              <a:rPr lang="nl-NL" smtClean="0"/>
              <a:t>12-11-2022</a:t>
            </a:fld>
            <a:endParaRPr lang="nl-NL"/>
          </a:p>
        </p:txBody>
      </p:sp>
      <p:sp>
        <p:nvSpPr>
          <p:cNvPr id="5" name="Tijdelijke aanduiding voor voettekst 4">
            <a:extLst>
              <a:ext uri="{FF2B5EF4-FFF2-40B4-BE49-F238E27FC236}">
                <a16:creationId xmlns:a16="http://schemas.microsoft.com/office/drawing/2014/main" id="{9E6C7142-1F3E-0349-8228-B02CE23520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C3CEF9-0B33-0A43-8451-B7415EE1D6F9}"/>
              </a:ext>
            </a:extLst>
          </p:cNvPr>
          <p:cNvSpPr>
            <a:spLocks noGrp="1"/>
          </p:cNvSpPr>
          <p:nvPr>
            <p:ph type="sldNum" sz="quarter" idx="12"/>
          </p:nvPr>
        </p:nvSpPr>
        <p:spPr/>
        <p:txBody>
          <a:bodyPr/>
          <a:lstStyle/>
          <a:p>
            <a:fld id="{55695A36-44F8-AB4E-B480-C4186C46DA11}" type="slidenum">
              <a:rPr lang="nl-NL" smtClean="0"/>
              <a:t>‹nr.›</a:t>
            </a:fld>
            <a:endParaRPr lang="nl-NL"/>
          </a:p>
        </p:txBody>
      </p:sp>
    </p:spTree>
    <p:extLst>
      <p:ext uri="{BB962C8B-B14F-4D97-AF65-F5344CB8AC3E}">
        <p14:creationId xmlns:p14="http://schemas.microsoft.com/office/powerpoint/2010/main" val="248470196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1FF8E-C707-A844-A734-792ACA4549FC}"/>
              </a:ext>
            </a:extLst>
          </p:cNvPr>
          <p:cNvSpPr>
            <a:spLocks noGrp="1"/>
          </p:cNvSpPr>
          <p:nvPr>
            <p:ph type="title"/>
          </p:nvPr>
        </p:nvSpPr>
        <p:spPr/>
        <p:txBody>
          <a:bodyPr/>
          <a:lstStyle/>
          <a:p>
            <a:r>
              <a:rPr lang="nl-NL"/>
              <a:t>Titelstijl van model bewerken</a:t>
            </a:r>
          </a:p>
        </p:txBody>
      </p:sp>
      <p:sp>
        <p:nvSpPr>
          <p:cNvPr id="3" name="Tijdelijke aanduiding voor inhoud 2">
            <a:extLst>
              <a:ext uri="{FF2B5EF4-FFF2-40B4-BE49-F238E27FC236}">
                <a16:creationId xmlns:a16="http://schemas.microsoft.com/office/drawing/2014/main" id="{7F20B065-4D10-CC4B-8F7A-EFCC238ED4B5}"/>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57E7D7D-1C0E-2241-830B-435D6871035F}"/>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F1C6091-B6F6-7E41-A9DB-50B211558B3E}"/>
              </a:ext>
            </a:extLst>
          </p:cNvPr>
          <p:cNvSpPr>
            <a:spLocks noGrp="1"/>
          </p:cNvSpPr>
          <p:nvPr>
            <p:ph type="dt" sz="half" idx="10"/>
          </p:nvPr>
        </p:nvSpPr>
        <p:spPr/>
        <p:txBody>
          <a:bodyPr/>
          <a:lstStyle/>
          <a:p>
            <a:fld id="{22D22621-644A-9241-A1E5-65EAFD874FD1}" type="datetimeFigureOut">
              <a:rPr lang="nl-NL" smtClean="0"/>
              <a:t>12-11-2022</a:t>
            </a:fld>
            <a:endParaRPr lang="nl-NL"/>
          </a:p>
        </p:txBody>
      </p:sp>
      <p:sp>
        <p:nvSpPr>
          <p:cNvPr id="6" name="Tijdelijke aanduiding voor voettekst 5">
            <a:extLst>
              <a:ext uri="{FF2B5EF4-FFF2-40B4-BE49-F238E27FC236}">
                <a16:creationId xmlns:a16="http://schemas.microsoft.com/office/drawing/2014/main" id="{D84FD0CF-1B91-344F-AC19-3619B478A67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9E29FD8-344B-0D49-8C13-BDF80A3B0A2E}"/>
              </a:ext>
            </a:extLst>
          </p:cNvPr>
          <p:cNvSpPr>
            <a:spLocks noGrp="1"/>
          </p:cNvSpPr>
          <p:nvPr>
            <p:ph type="sldNum" sz="quarter" idx="12"/>
          </p:nvPr>
        </p:nvSpPr>
        <p:spPr/>
        <p:txBody>
          <a:bodyPr/>
          <a:lstStyle/>
          <a:p>
            <a:fld id="{55695A36-44F8-AB4E-B480-C4186C46DA11}" type="slidenum">
              <a:rPr lang="nl-NL" smtClean="0"/>
              <a:t>‹nr.›</a:t>
            </a:fld>
            <a:endParaRPr lang="nl-NL"/>
          </a:p>
        </p:txBody>
      </p:sp>
    </p:spTree>
    <p:extLst>
      <p:ext uri="{BB962C8B-B14F-4D97-AF65-F5344CB8AC3E}">
        <p14:creationId xmlns:p14="http://schemas.microsoft.com/office/powerpoint/2010/main" val="311593311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A5A23-8E43-AC47-963A-A7D797F0335B}"/>
              </a:ext>
            </a:extLst>
          </p:cNvPr>
          <p:cNvSpPr>
            <a:spLocks noGrp="1"/>
          </p:cNvSpPr>
          <p:nvPr>
            <p:ph type="title"/>
          </p:nvPr>
        </p:nvSpPr>
        <p:spPr>
          <a:xfrm>
            <a:off x="839788" y="365125"/>
            <a:ext cx="10515600" cy="1325563"/>
          </a:xfrm>
        </p:spPr>
        <p:txBody>
          <a:bodyPr/>
          <a:lstStyle/>
          <a:p>
            <a:r>
              <a:rPr lang="nl-NL"/>
              <a:t>Titelstijl van model bewerken</a:t>
            </a:r>
          </a:p>
        </p:txBody>
      </p:sp>
      <p:sp>
        <p:nvSpPr>
          <p:cNvPr id="3" name="Tijdelijke aanduiding voor tekst 2">
            <a:extLst>
              <a:ext uri="{FF2B5EF4-FFF2-40B4-BE49-F238E27FC236}">
                <a16:creationId xmlns:a16="http://schemas.microsoft.com/office/drawing/2014/main" id="{E9F42B7E-E6AA-3C46-8BDF-59FA1E7C7E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6EFEE7E0-1F70-B348-B635-525C747AC713}"/>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C0FDB22-CC11-6249-9FEF-659D62714A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5B7AC4E4-F798-F84A-B2F5-43FE32657F4C}"/>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8757CFB-7906-5E47-AAEA-22DE896E0F73}"/>
              </a:ext>
            </a:extLst>
          </p:cNvPr>
          <p:cNvSpPr>
            <a:spLocks noGrp="1"/>
          </p:cNvSpPr>
          <p:nvPr>
            <p:ph type="dt" sz="half" idx="10"/>
          </p:nvPr>
        </p:nvSpPr>
        <p:spPr/>
        <p:txBody>
          <a:bodyPr/>
          <a:lstStyle/>
          <a:p>
            <a:fld id="{22D22621-644A-9241-A1E5-65EAFD874FD1}" type="datetimeFigureOut">
              <a:rPr lang="nl-NL" smtClean="0"/>
              <a:t>12-11-2022</a:t>
            </a:fld>
            <a:endParaRPr lang="nl-NL"/>
          </a:p>
        </p:txBody>
      </p:sp>
      <p:sp>
        <p:nvSpPr>
          <p:cNvPr id="8" name="Tijdelijke aanduiding voor voettekst 7">
            <a:extLst>
              <a:ext uri="{FF2B5EF4-FFF2-40B4-BE49-F238E27FC236}">
                <a16:creationId xmlns:a16="http://schemas.microsoft.com/office/drawing/2014/main" id="{42DD4CEC-FFAF-0A48-82FF-AE6F29926DC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86F0486-F6F9-0146-A335-722224AB3500}"/>
              </a:ext>
            </a:extLst>
          </p:cNvPr>
          <p:cNvSpPr>
            <a:spLocks noGrp="1"/>
          </p:cNvSpPr>
          <p:nvPr>
            <p:ph type="sldNum" sz="quarter" idx="12"/>
          </p:nvPr>
        </p:nvSpPr>
        <p:spPr/>
        <p:txBody>
          <a:bodyPr/>
          <a:lstStyle/>
          <a:p>
            <a:fld id="{55695A36-44F8-AB4E-B480-C4186C46DA11}" type="slidenum">
              <a:rPr lang="nl-NL" smtClean="0"/>
              <a:t>‹nr.›</a:t>
            </a:fld>
            <a:endParaRPr lang="nl-NL"/>
          </a:p>
        </p:txBody>
      </p:sp>
    </p:spTree>
    <p:extLst>
      <p:ext uri="{BB962C8B-B14F-4D97-AF65-F5344CB8AC3E}">
        <p14:creationId xmlns:p14="http://schemas.microsoft.com/office/powerpoint/2010/main" val="41598936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BEA58F-4A44-6B4F-B457-7A9C4C91F7DF}"/>
              </a:ext>
            </a:extLst>
          </p:cNvPr>
          <p:cNvSpPr>
            <a:spLocks noGrp="1"/>
          </p:cNvSpPr>
          <p:nvPr>
            <p:ph type="title"/>
          </p:nvPr>
        </p:nvSpPr>
        <p:spPr/>
        <p:txBody>
          <a:bodyPr/>
          <a:lstStyle/>
          <a:p>
            <a:r>
              <a:rPr lang="nl-NL"/>
              <a:t>Titelstijl van model bewerken</a:t>
            </a:r>
          </a:p>
        </p:txBody>
      </p:sp>
      <p:sp>
        <p:nvSpPr>
          <p:cNvPr id="3" name="Tijdelijke aanduiding voor datum 2">
            <a:extLst>
              <a:ext uri="{FF2B5EF4-FFF2-40B4-BE49-F238E27FC236}">
                <a16:creationId xmlns:a16="http://schemas.microsoft.com/office/drawing/2014/main" id="{4D4941BD-2485-D643-933A-27CFC5389FFE}"/>
              </a:ext>
            </a:extLst>
          </p:cNvPr>
          <p:cNvSpPr>
            <a:spLocks noGrp="1"/>
          </p:cNvSpPr>
          <p:nvPr>
            <p:ph type="dt" sz="half" idx="10"/>
          </p:nvPr>
        </p:nvSpPr>
        <p:spPr/>
        <p:txBody>
          <a:bodyPr/>
          <a:lstStyle/>
          <a:p>
            <a:fld id="{22D22621-644A-9241-A1E5-65EAFD874FD1}" type="datetimeFigureOut">
              <a:rPr lang="nl-NL" smtClean="0"/>
              <a:t>12-11-2022</a:t>
            </a:fld>
            <a:endParaRPr lang="nl-NL"/>
          </a:p>
        </p:txBody>
      </p:sp>
      <p:sp>
        <p:nvSpPr>
          <p:cNvPr id="4" name="Tijdelijke aanduiding voor voettekst 3">
            <a:extLst>
              <a:ext uri="{FF2B5EF4-FFF2-40B4-BE49-F238E27FC236}">
                <a16:creationId xmlns:a16="http://schemas.microsoft.com/office/drawing/2014/main" id="{3558C627-8AC1-234A-8451-EE3C6972E42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BB9B166-D81D-B54A-8672-04C395DAC719}"/>
              </a:ext>
            </a:extLst>
          </p:cNvPr>
          <p:cNvSpPr>
            <a:spLocks noGrp="1"/>
          </p:cNvSpPr>
          <p:nvPr>
            <p:ph type="sldNum" sz="quarter" idx="12"/>
          </p:nvPr>
        </p:nvSpPr>
        <p:spPr/>
        <p:txBody>
          <a:bodyPr/>
          <a:lstStyle/>
          <a:p>
            <a:fld id="{55695A36-44F8-AB4E-B480-C4186C46DA11}" type="slidenum">
              <a:rPr lang="nl-NL" smtClean="0"/>
              <a:t>‹nr.›</a:t>
            </a:fld>
            <a:endParaRPr lang="nl-NL"/>
          </a:p>
        </p:txBody>
      </p:sp>
    </p:spTree>
    <p:extLst>
      <p:ext uri="{BB962C8B-B14F-4D97-AF65-F5344CB8AC3E}">
        <p14:creationId xmlns:p14="http://schemas.microsoft.com/office/powerpoint/2010/main" val="23735851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C0E6952-D6CA-844F-9AAF-FB06F9DDE152}"/>
              </a:ext>
            </a:extLst>
          </p:cNvPr>
          <p:cNvSpPr>
            <a:spLocks noGrp="1"/>
          </p:cNvSpPr>
          <p:nvPr>
            <p:ph type="dt" sz="half" idx="10"/>
          </p:nvPr>
        </p:nvSpPr>
        <p:spPr/>
        <p:txBody>
          <a:bodyPr/>
          <a:lstStyle/>
          <a:p>
            <a:fld id="{22D22621-644A-9241-A1E5-65EAFD874FD1}" type="datetimeFigureOut">
              <a:rPr lang="nl-NL" smtClean="0"/>
              <a:t>12-11-2022</a:t>
            </a:fld>
            <a:endParaRPr lang="nl-NL"/>
          </a:p>
        </p:txBody>
      </p:sp>
      <p:sp>
        <p:nvSpPr>
          <p:cNvPr id="3" name="Tijdelijke aanduiding voor voettekst 2">
            <a:extLst>
              <a:ext uri="{FF2B5EF4-FFF2-40B4-BE49-F238E27FC236}">
                <a16:creationId xmlns:a16="http://schemas.microsoft.com/office/drawing/2014/main" id="{F1B98347-FC4C-CC49-8317-C1936AACC18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67BD801-6029-054E-970C-A77A47816234}"/>
              </a:ext>
            </a:extLst>
          </p:cNvPr>
          <p:cNvSpPr>
            <a:spLocks noGrp="1"/>
          </p:cNvSpPr>
          <p:nvPr>
            <p:ph type="sldNum" sz="quarter" idx="12"/>
          </p:nvPr>
        </p:nvSpPr>
        <p:spPr/>
        <p:txBody>
          <a:bodyPr/>
          <a:lstStyle/>
          <a:p>
            <a:fld id="{55695A36-44F8-AB4E-B480-C4186C46DA11}" type="slidenum">
              <a:rPr lang="nl-NL" smtClean="0"/>
              <a:t>‹nr.›</a:t>
            </a:fld>
            <a:endParaRPr lang="nl-NL"/>
          </a:p>
        </p:txBody>
      </p:sp>
    </p:spTree>
    <p:extLst>
      <p:ext uri="{BB962C8B-B14F-4D97-AF65-F5344CB8AC3E}">
        <p14:creationId xmlns:p14="http://schemas.microsoft.com/office/powerpoint/2010/main" val="33134280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97F11-0988-EE41-836D-CA47BC4190F2}"/>
              </a:ext>
            </a:extLst>
          </p:cNvPr>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inhoud 2">
            <a:extLst>
              <a:ext uri="{FF2B5EF4-FFF2-40B4-BE49-F238E27FC236}">
                <a16:creationId xmlns:a16="http://schemas.microsoft.com/office/drawing/2014/main" id="{825A4AA5-6357-6E48-B382-D9F4000002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C1B438D-F833-E441-86C6-A6E5B3849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6C9C799-5C66-4044-9108-E1048A8222D6}"/>
              </a:ext>
            </a:extLst>
          </p:cNvPr>
          <p:cNvSpPr>
            <a:spLocks noGrp="1"/>
          </p:cNvSpPr>
          <p:nvPr>
            <p:ph type="dt" sz="half" idx="10"/>
          </p:nvPr>
        </p:nvSpPr>
        <p:spPr/>
        <p:txBody>
          <a:bodyPr/>
          <a:lstStyle/>
          <a:p>
            <a:fld id="{22D22621-644A-9241-A1E5-65EAFD874FD1}" type="datetimeFigureOut">
              <a:rPr lang="nl-NL" smtClean="0"/>
              <a:t>12-11-2022</a:t>
            </a:fld>
            <a:endParaRPr lang="nl-NL"/>
          </a:p>
        </p:txBody>
      </p:sp>
      <p:sp>
        <p:nvSpPr>
          <p:cNvPr id="6" name="Tijdelijke aanduiding voor voettekst 5">
            <a:extLst>
              <a:ext uri="{FF2B5EF4-FFF2-40B4-BE49-F238E27FC236}">
                <a16:creationId xmlns:a16="http://schemas.microsoft.com/office/drawing/2014/main" id="{EDB5AB56-9D19-8948-A509-70D8D2EEAB5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51B932B-DF74-CE4B-B8FA-D5E0C9F00EF3}"/>
              </a:ext>
            </a:extLst>
          </p:cNvPr>
          <p:cNvSpPr>
            <a:spLocks noGrp="1"/>
          </p:cNvSpPr>
          <p:nvPr>
            <p:ph type="sldNum" sz="quarter" idx="12"/>
          </p:nvPr>
        </p:nvSpPr>
        <p:spPr/>
        <p:txBody>
          <a:bodyPr/>
          <a:lstStyle/>
          <a:p>
            <a:fld id="{55695A36-44F8-AB4E-B480-C4186C46DA11}" type="slidenum">
              <a:rPr lang="nl-NL" smtClean="0"/>
              <a:t>‹nr.›</a:t>
            </a:fld>
            <a:endParaRPr lang="nl-NL"/>
          </a:p>
        </p:txBody>
      </p:sp>
    </p:spTree>
    <p:extLst>
      <p:ext uri="{BB962C8B-B14F-4D97-AF65-F5344CB8AC3E}">
        <p14:creationId xmlns:p14="http://schemas.microsoft.com/office/powerpoint/2010/main" val="41052552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E9A18-F275-5A40-9D17-E8506A2C0865}"/>
              </a:ext>
            </a:extLst>
          </p:cNvPr>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afbeelding 2">
            <a:extLst>
              <a:ext uri="{FF2B5EF4-FFF2-40B4-BE49-F238E27FC236}">
                <a16:creationId xmlns:a16="http://schemas.microsoft.com/office/drawing/2014/main" id="{B0AB385F-74AA-3840-AB2A-E37225859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763FC26-5338-8B46-A5D4-91C13022B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3566C955-54EB-FF49-BAB7-60327AB7E381}"/>
              </a:ext>
            </a:extLst>
          </p:cNvPr>
          <p:cNvSpPr>
            <a:spLocks noGrp="1"/>
          </p:cNvSpPr>
          <p:nvPr>
            <p:ph type="dt" sz="half" idx="10"/>
          </p:nvPr>
        </p:nvSpPr>
        <p:spPr/>
        <p:txBody>
          <a:bodyPr/>
          <a:lstStyle/>
          <a:p>
            <a:fld id="{22D22621-644A-9241-A1E5-65EAFD874FD1}" type="datetimeFigureOut">
              <a:rPr lang="nl-NL" smtClean="0"/>
              <a:t>12-11-2022</a:t>
            </a:fld>
            <a:endParaRPr lang="nl-NL"/>
          </a:p>
        </p:txBody>
      </p:sp>
      <p:sp>
        <p:nvSpPr>
          <p:cNvPr id="6" name="Tijdelijke aanduiding voor voettekst 5">
            <a:extLst>
              <a:ext uri="{FF2B5EF4-FFF2-40B4-BE49-F238E27FC236}">
                <a16:creationId xmlns:a16="http://schemas.microsoft.com/office/drawing/2014/main" id="{420087BA-CB9C-9B47-8685-883505CCE2F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0B776F-FE7A-5744-B51C-E22E0F75ACFC}"/>
              </a:ext>
            </a:extLst>
          </p:cNvPr>
          <p:cNvSpPr>
            <a:spLocks noGrp="1"/>
          </p:cNvSpPr>
          <p:nvPr>
            <p:ph type="sldNum" sz="quarter" idx="12"/>
          </p:nvPr>
        </p:nvSpPr>
        <p:spPr/>
        <p:txBody>
          <a:bodyPr/>
          <a:lstStyle/>
          <a:p>
            <a:fld id="{55695A36-44F8-AB4E-B480-C4186C46DA11}" type="slidenum">
              <a:rPr lang="nl-NL" smtClean="0"/>
              <a:t>‹nr.›</a:t>
            </a:fld>
            <a:endParaRPr lang="nl-NL"/>
          </a:p>
        </p:txBody>
      </p:sp>
    </p:spTree>
    <p:extLst>
      <p:ext uri="{BB962C8B-B14F-4D97-AF65-F5344CB8AC3E}">
        <p14:creationId xmlns:p14="http://schemas.microsoft.com/office/powerpoint/2010/main" val="133456375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84D8991-19F0-B84C-92A3-3B37D44803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a:extLst>
              <a:ext uri="{FF2B5EF4-FFF2-40B4-BE49-F238E27FC236}">
                <a16:creationId xmlns:a16="http://schemas.microsoft.com/office/drawing/2014/main" id="{BF05E59D-8625-E44D-8E3D-4DBFC05815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1588BA5-C812-7945-BE48-CF9A9DCFCB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22621-644A-9241-A1E5-65EAFD874FD1}" type="datetimeFigureOut">
              <a:rPr lang="nl-NL" smtClean="0"/>
              <a:t>12-11-2022</a:t>
            </a:fld>
            <a:endParaRPr lang="nl-NL"/>
          </a:p>
        </p:txBody>
      </p:sp>
      <p:sp>
        <p:nvSpPr>
          <p:cNvPr id="5" name="Tijdelijke aanduiding voor voettekst 4">
            <a:extLst>
              <a:ext uri="{FF2B5EF4-FFF2-40B4-BE49-F238E27FC236}">
                <a16:creationId xmlns:a16="http://schemas.microsoft.com/office/drawing/2014/main" id="{EE59C167-E650-7F4C-B262-5A73D4FF2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7287781-C44E-8F4B-BBDC-3E4D3B31DC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95A36-44F8-AB4E-B480-C4186C46DA11}" type="slidenum">
              <a:rPr lang="nl-NL" smtClean="0"/>
              <a:t>‹nr.›</a:t>
            </a:fld>
            <a:endParaRPr lang="nl-NL"/>
          </a:p>
        </p:txBody>
      </p:sp>
    </p:spTree>
    <p:extLst>
      <p:ext uri="{BB962C8B-B14F-4D97-AF65-F5344CB8AC3E}">
        <p14:creationId xmlns:p14="http://schemas.microsoft.com/office/powerpoint/2010/main" val="3594245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6452A53-FE05-A94A-89FA-3F75011E0462}"/>
              </a:ext>
            </a:extLst>
          </p:cNvPr>
          <p:cNvSpPr txBox="1"/>
          <p:nvPr/>
        </p:nvSpPr>
        <p:spPr>
          <a:xfrm>
            <a:off x="1601621" y="756459"/>
            <a:ext cx="6240752" cy="830997"/>
          </a:xfrm>
          <a:prstGeom prst="rect">
            <a:avLst/>
          </a:prstGeom>
          <a:noFill/>
        </p:spPr>
        <p:txBody>
          <a:bodyPr wrap="square">
            <a:spAutoFit/>
          </a:bodyPr>
          <a:lstStyle/>
          <a:p>
            <a:r>
              <a:rPr lang="nl-NL" sz="4800" b="1" dirty="0">
                <a:solidFill>
                  <a:schemeClr val="accent1"/>
                </a:solidFill>
                <a:latin typeface="Arial" panose="020B0604020202020204" pitchFamily="34" charset="0"/>
                <a:cs typeface="Arial" panose="020B0604020202020204" pitchFamily="34" charset="0"/>
              </a:rPr>
              <a:t>Programma</a:t>
            </a:r>
          </a:p>
        </p:txBody>
      </p:sp>
      <p:sp>
        <p:nvSpPr>
          <p:cNvPr id="9" name="Tijdelijke aanduiding voor inhoud 6">
            <a:extLst>
              <a:ext uri="{FF2B5EF4-FFF2-40B4-BE49-F238E27FC236}">
                <a16:creationId xmlns:a16="http://schemas.microsoft.com/office/drawing/2014/main" id="{548790E8-E5E8-DA48-94C1-E2987D7E1F9B}"/>
              </a:ext>
            </a:extLst>
          </p:cNvPr>
          <p:cNvSpPr txBox="1">
            <a:spLocks/>
          </p:cNvSpPr>
          <p:nvPr/>
        </p:nvSpPr>
        <p:spPr>
          <a:xfrm>
            <a:off x="1502767" y="1674990"/>
            <a:ext cx="10515600" cy="4167059"/>
          </a:xfrm>
          <a:prstGeom prst="rect">
            <a:avLst/>
          </a:prstGeom>
        </p:spPr>
        <p:txBody>
          <a:bodyPr vert="horz" wrap="square" lIns="91425" tIns="91425" rIns="91425" bIns="91425" rtlCol="0" anchor="t" anchorCtr="0">
            <a:normAutofit fontScale="92500"/>
          </a:bodyPr>
          <a:lstStyle>
            <a:lvl1pPr marL="228600" lvl="0" indent="-228600" algn="ctr" defTabSz="914400" rtl="0" eaLnBrk="1" latinLnBrk="0" hangingPunct="1">
              <a:lnSpc>
                <a:spcPct val="90000"/>
              </a:lnSpc>
              <a:spcBef>
                <a:spcPts val="480"/>
              </a:spcBef>
              <a:buSzPct val="100000"/>
              <a:buFont typeface="Arial" panose="020B0604020202020204" pitchFamily="34" charset="0"/>
              <a:buNone/>
              <a:defRPr sz="18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gn="l">
              <a:buFont typeface="+mj-lt"/>
              <a:buAutoNum type="arabicPeriod"/>
            </a:pPr>
            <a:r>
              <a:rPr lang="nl-NL" sz="3500" dirty="0">
                <a:latin typeface="Arial" panose="020B0604020202020204" pitchFamily="34" charset="0"/>
                <a:cs typeface="Arial" panose="020B0604020202020204" pitchFamily="34" charset="0"/>
              </a:rPr>
              <a:t>Welkom 			</a:t>
            </a:r>
          </a:p>
          <a:p>
            <a:pPr marL="742950" indent="-742950" algn="l">
              <a:buFont typeface="+mj-lt"/>
              <a:buAutoNum type="arabicPeriod"/>
            </a:pPr>
            <a:r>
              <a:rPr lang="nl-NL" sz="3500" dirty="0">
                <a:latin typeface="Arial" panose="020B0604020202020204" pitchFamily="34" charset="0"/>
                <a:cs typeface="Arial" panose="020B0604020202020204" pitchFamily="34" charset="0"/>
              </a:rPr>
              <a:t>Bespreken oefening voor thuis 	</a:t>
            </a:r>
          </a:p>
          <a:p>
            <a:pPr marL="742950" indent="-742950" algn="l">
              <a:buFont typeface="+mj-lt"/>
              <a:buAutoNum type="arabicPeriod"/>
            </a:pPr>
            <a:r>
              <a:rPr lang="nl-NL" sz="3500" dirty="0">
                <a:latin typeface="Arial" panose="020B0604020202020204" pitchFamily="34" charset="0"/>
                <a:cs typeface="Arial" panose="020B0604020202020204" pitchFamily="34" charset="0"/>
              </a:rPr>
              <a:t>Cirkel van invloed en betrokkenheid – uitleg</a:t>
            </a:r>
          </a:p>
          <a:p>
            <a:pPr marL="742950" indent="-742950" algn="l">
              <a:buFont typeface="+mj-lt"/>
              <a:buAutoNum type="arabicPeriod"/>
            </a:pPr>
            <a:r>
              <a:rPr lang="nl-NL" sz="3500" dirty="0">
                <a:latin typeface="Arial" panose="020B0604020202020204" pitchFamily="34" charset="0"/>
                <a:cs typeface="Arial" panose="020B0604020202020204" pitchFamily="34" charset="0"/>
              </a:rPr>
              <a:t>Pauze</a:t>
            </a:r>
          </a:p>
          <a:p>
            <a:pPr marL="742950" indent="-742950" algn="l">
              <a:buFont typeface="+mj-lt"/>
              <a:buAutoNum type="arabicPeriod"/>
            </a:pPr>
            <a:r>
              <a:rPr lang="nl-NL" sz="3500" dirty="0">
                <a:latin typeface="Arial" panose="020B0604020202020204" pitchFamily="34" charset="0"/>
                <a:cs typeface="Arial" panose="020B0604020202020204" pitchFamily="34" charset="0"/>
              </a:rPr>
              <a:t>Cirkel van invloed en betrokkenheid – aan de slag	</a:t>
            </a:r>
          </a:p>
          <a:p>
            <a:pPr marL="742950" indent="-742950" algn="l">
              <a:buFont typeface="+mj-lt"/>
              <a:buAutoNum type="arabicPeriod"/>
            </a:pPr>
            <a:r>
              <a:rPr lang="nl-NL" sz="3500" dirty="0">
                <a:latin typeface="Arial" panose="020B0604020202020204" pitchFamily="34" charset="0"/>
                <a:cs typeface="Arial" panose="020B0604020202020204" pitchFamily="34" charset="0"/>
              </a:rPr>
              <a:t>Oefening voor thuis 	</a:t>
            </a:r>
          </a:p>
          <a:p>
            <a:pPr marL="742950" indent="-742950" algn="l">
              <a:buFont typeface="+mj-lt"/>
              <a:buAutoNum type="arabicPeriod"/>
            </a:pPr>
            <a:r>
              <a:rPr lang="nl-NL" sz="3500" dirty="0">
                <a:latin typeface="Arial" panose="020B0604020202020204" pitchFamily="34" charset="0"/>
                <a:cs typeface="Arial" panose="020B0604020202020204" pitchFamily="34" charset="0"/>
              </a:rPr>
              <a:t>Aandacht voor het lichaam </a:t>
            </a:r>
          </a:p>
          <a:p>
            <a:pPr marL="742950" indent="-742950" algn="l">
              <a:buFont typeface="+mj-lt"/>
              <a:buAutoNum type="arabicPeriod"/>
            </a:pPr>
            <a:r>
              <a:rPr lang="nl-NL" sz="3500" dirty="0">
                <a:latin typeface="Arial" panose="020B0604020202020204" pitchFamily="34" charset="0"/>
                <a:cs typeface="Arial" panose="020B0604020202020204" pitchFamily="34" charset="0"/>
              </a:rPr>
              <a:t>Afsluiting	</a:t>
            </a:r>
            <a:r>
              <a:rPr lang="nl-NL" sz="2400" dirty="0">
                <a:latin typeface="Arial" panose="020B0604020202020204" pitchFamily="34" charset="0"/>
                <a:cs typeface="Arial" panose="020B0604020202020204" pitchFamily="34" charset="0"/>
              </a:rPr>
              <a:t>	</a:t>
            </a:r>
            <a:r>
              <a:rPr lang="nl-NL" dirty="0"/>
              <a:t>						</a:t>
            </a:r>
          </a:p>
        </p:txBody>
      </p:sp>
    </p:spTree>
    <p:extLst>
      <p:ext uri="{BB962C8B-B14F-4D97-AF65-F5344CB8AC3E}">
        <p14:creationId xmlns:p14="http://schemas.microsoft.com/office/powerpoint/2010/main" val="317401177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14BBED1B-2A79-4E49-8347-F5FC7B5C977F}"/>
              </a:ext>
            </a:extLst>
          </p:cNvPr>
          <p:cNvSpPr>
            <a:spLocks noGrp="1"/>
          </p:cNvSpPr>
          <p:nvPr>
            <p:ph type="sldNum" idx="12"/>
          </p:nvPr>
        </p:nvSpPr>
        <p:spPr>
          <a:xfrm>
            <a:off x="10823979" y="5738250"/>
            <a:ext cx="731600" cy="2666068"/>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489" b="0" i="0" u="none" strike="noStrike" cap="none">
                <a:solidFill>
                  <a:srgbClr val="000000"/>
                </a:solidFill>
                <a:latin typeface="Arial"/>
                <a:ea typeface="Arial"/>
                <a:cs typeface="Arial"/>
                <a:sym typeface="Arial"/>
              </a:defRPr>
            </a:lvl9pPr>
          </a:lstStyle>
          <a:p>
            <a:pPr lvl="0">
              <a:spcBef>
                <a:spcPts val="0"/>
              </a:spcBef>
              <a:buNone/>
            </a:pPr>
            <a:fld id="{00000000-1234-1234-1234-123412341234}" type="slidenum">
              <a:rPr lang="en" smtClean="0"/>
              <a:pPr lvl="0">
                <a:spcBef>
                  <a:spcPts val="0"/>
                </a:spcBef>
                <a:buNone/>
              </a:pPr>
              <a:t>2</a:t>
            </a:fld>
            <a:endParaRPr lang="en"/>
          </a:p>
        </p:txBody>
      </p:sp>
      <p:grpSp>
        <p:nvGrpSpPr>
          <p:cNvPr id="11" name="Groep 10">
            <a:extLst>
              <a:ext uri="{FF2B5EF4-FFF2-40B4-BE49-F238E27FC236}">
                <a16:creationId xmlns:a16="http://schemas.microsoft.com/office/drawing/2014/main" id="{29CC8E24-BB99-447D-96A8-443870ACCEEA}"/>
              </a:ext>
            </a:extLst>
          </p:cNvPr>
          <p:cNvGrpSpPr/>
          <p:nvPr/>
        </p:nvGrpSpPr>
        <p:grpSpPr>
          <a:xfrm>
            <a:off x="3573378" y="818147"/>
            <a:ext cx="5342021" cy="5221706"/>
            <a:chOff x="3573378" y="830178"/>
            <a:chExt cx="5342021" cy="5221706"/>
          </a:xfrm>
        </p:grpSpPr>
        <p:sp>
          <p:nvSpPr>
            <p:cNvPr id="8" name="Ovaal 7">
              <a:extLst>
                <a:ext uri="{FF2B5EF4-FFF2-40B4-BE49-F238E27FC236}">
                  <a16:creationId xmlns:a16="http://schemas.microsoft.com/office/drawing/2014/main" id="{3518C983-65E2-49BA-ACF9-14384E805620}"/>
                </a:ext>
              </a:extLst>
            </p:cNvPr>
            <p:cNvSpPr/>
            <p:nvPr/>
          </p:nvSpPr>
          <p:spPr>
            <a:xfrm>
              <a:off x="3573378" y="830178"/>
              <a:ext cx="5342021" cy="5221706"/>
            </a:xfrm>
            <a:prstGeom prst="ellipse">
              <a:avLst/>
            </a:prstGeom>
            <a:solidFill>
              <a:srgbClr val="FF0000"/>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Tekstvak 8">
              <a:extLst>
                <a:ext uri="{FF2B5EF4-FFF2-40B4-BE49-F238E27FC236}">
                  <a16:creationId xmlns:a16="http://schemas.microsoft.com/office/drawing/2014/main" id="{E4293A62-60C1-4804-9AE1-0EA45D75EA0C}"/>
                </a:ext>
              </a:extLst>
            </p:cNvPr>
            <p:cNvSpPr txBox="1"/>
            <p:nvPr/>
          </p:nvSpPr>
          <p:spPr>
            <a:xfrm>
              <a:off x="5101389" y="1182468"/>
              <a:ext cx="2286000" cy="646331"/>
            </a:xfrm>
            <a:prstGeom prst="rect">
              <a:avLst/>
            </a:prstGeom>
            <a:noFill/>
          </p:spPr>
          <p:txBody>
            <a:bodyPr wrap="square" rtlCol="0">
              <a:spAutoFit/>
            </a:bodyPr>
            <a:lstStyle/>
            <a:p>
              <a:r>
                <a:rPr lang="nl-NL" sz="3600" b="1" dirty="0">
                  <a:solidFill>
                    <a:schemeClr val="bg1"/>
                  </a:solidFill>
                </a:rPr>
                <a:t>Cirkel van </a:t>
              </a:r>
            </a:p>
          </p:txBody>
        </p:sp>
        <p:sp>
          <p:nvSpPr>
            <p:cNvPr id="10" name="Tekstvak 9">
              <a:extLst>
                <a:ext uri="{FF2B5EF4-FFF2-40B4-BE49-F238E27FC236}">
                  <a16:creationId xmlns:a16="http://schemas.microsoft.com/office/drawing/2014/main" id="{2BCF7136-87F0-4E85-9EEE-83B66DD1DDB1}"/>
                </a:ext>
              </a:extLst>
            </p:cNvPr>
            <p:cNvSpPr txBox="1"/>
            <p:nvPr/>
          </p:nvSpPr>
          <p:spPr>
            <a:xfrm>
              <a:off x="4620126" y="5053263"/>
              <a:ext cx="3224463" cy="584775"/>
            </a:xfrm>
            <a:prstGeom prst="rect">
              <a:avLst/>
            </a:prstGeom>
            <a:noFill/>
          </p:spPr>
          <p:txBody>
            <a:bodyPr wrap="square" rtlCol="0">
              <a:spAutoFit/>
            </a:bodyPr>
            <a:lstStyle/>
            <a:p>
              <a:pPr algn="ctr"/>
              <a:r>
                <a:rPr lang="nl-NL" sz="3200" b="1" dirty="0">
                  <a:solidFill>
                    <a:schemeClr val="bg1"/>
                  </a:solidFill>
                </a:rPr>
                <a:t>Betrokkenheid</a:t>
              </a:r>
            </a:p>
          </p:txBody>
        </p:sp>
      </p:grpSp>
      <p:grpSp>
        <p:nvGrpSpPr>
          <p:cNvPr id="7" name="Groep 6">
            <a:extLst>
              <a:ext uri="{FF2B5EF4-FFF2-40B4-BE49-F238E27FC236}">
                <a16:creationId xmlns:a16="http://schemas.microsoft.com/office/drawing/2014/main" id="{754836E5-1037-4178-8E9F-7C5D503DD290}"/>
              </a:ext>
            </a:extLst>
          </p:cNvPr>
          <p:cNvGrpSpPr/>
          <p:nvPr/>
        </p:nvGrpSpPr>
        <p:grpSpPr>
          <a:xfrm>
            <a:off x="4620126" y="1828800"/>
            <a:ext cx="3224463" cy="3224463"/>
            <a:chOff x="4620126" y="1828800"/>
            <a:chExt cx="3224463" cy="3224463"/>
          </a:xfrm>
        </p:grpSpPr>
        <p:sp>
          <p:nvSpPr>
            <p:cNvPr id="5" name="Ovaal 4">
              <a:extLst>
                <a:ext uri="{FF2B5EF4-FFF2-40B4-BE49-F238E27FC236}">
                  <a16:creationId xmlns:a16="http://schemas.microsoft.com/office/drawing/2014/main" id="{97052317-16EB-469C-A32A-F4F88AD83E12}"/>
                </a:ext>
              </a:extLst>
            </p:cNvPr>
            <p:cNvSpPr/>
            <p:nvPr/>
          </p:nvSpPr>
          <p:spPr>
            <a:xfrm>
              <a:off x="4620126" y="1828800"/>
              <a:ext cx="3224463" cy="3224463"/>
            </a:xfrm>
            <a:prstGeom prst="ellipse">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F9E7B313-0488-4AB0-A0F3-7B931238B944}"/>
                </a:ext>
              </a:extLst>
            </p:cNvPr>
            <p:cNvSpPr txBox="1"/>
            <p:nvPr/>
          </p:nvSpPr>
          <p:spPr>
            <a:xfrm>
              <a:off x="5101389" y="2379202"/>
              <a:ext cx="2286000" cy="2123658"/>
            </a:xfrm>
            <a:prstGeom prst="rect">
              <a:avLst/>
            </a:prstGeom>
            <a:noFill/>
          </p:spPr>
          <p:txBody>
            <a:bodyPr wrap="square" rtlCol="0">
              <a:spAutoFit/>
            </a:bodyPr>
            <a:lstStyle/>
            <a:p>
              <a:pPr algn="ctr"/>
              <a:r>
                <a:rPr lang="nl-NL" sz="4400" dirty="0"/>
                <a:t>Cirkel van invloed</a:t>
              </a:r>
            </a:p>
          </p:txBody>
        </p:sp>
      </p:grpSp>
      <p:sp>
        <p:nvSpPr>
          <p:cNvPr id="12" name="Tekstvak 11">
            <a:extLst>
              <a:ext uri="{FF2B5EF4-FFF2-40B4-BE49-F238E27FC236}">
                <a16:creationId xmlns:a16="http://schemas.microsoft.com/office/drawing/2014/main" id="{0F111238-0D1F-4480-B7E3-44EA6972DF3F}"/>
              </a:ext>
            </a:extLst>
          </p:cNvPr>
          <p:cNvSpPr txBox="1"/>
          <p:nvPr/>
        </p:nvSpPr>
        <p:spPr>
          <a:xfrm>
            <a:off x="8139967" y="985782"/>
            <a:ext cx="2411579" cy="523220"/>
          </a:xfrm>
          <a:prstGeom prst="rect">
            <a:avLst/>
          </a:prstGeom>
          <a:noFill/>
        </p:spPr>
        <p:txBody>
          <a:bodyPr wrap="square" rtlCol="0">
            <a:spAutoFit/>
          </a:bodyPr>
          <a:lstStyle/>
          <a:p>
            <a:r>
              <a:rPr lang="nl-NL" sz="2800" b="1" dirty="0">
                <a:solidFill>
                  <a:srgbClr val="FF0000"/>
                </a:solidFill>
              </a:rPr>
              <a:t>Leefomgeving</a:t>
            </a:r>
          </a:p>
        </p:txBody>
      </p:sp>
      <p:sp>
        <p:nvSpPr>
          <p:cNvPr id="13" name="Tekstvak 12">
            <a:extLst>
              <a:ext uri="{FF2B5EF4-FFF2-40B4-BE49-F238E27FC236}">
                <a16:creationId xmlns:a16="http://schemas.microsoft.com/office/drawing/2014/main" id="{1AC6F36E-E3C6-429F-A393-C7408D009534}"/>
              </a:ext>
            </a:extLst>
          </p:cNvPr>
          <p:cNvSpPr txBox="1"/>
          <p:nvPr/>
        </p:nvSpPr>
        <p:spPr>
          <a:xfrm>
            <a:off x="9106934" y="2762964"/>
            <a:ext cx="2411579" cy="523220"/>
          </a:xfrm>
          <a:prstGeom prst="rect">
            <a:avLst/>
          </a:prstGeom>
          <a:noFill/>
        </p:spPr>
        <p:txBody>
          <a:bodyPr wrap="square" rtlCol="0">
            <a:spAutoFit/>
          </a:bodyPr>
          <a:lstStyle/>
          <a:p>
            <a:r>
              <a:rPr lang="nl-NL" sz="2800" b="1" dirty="0">
                <a:solidFill>
                  <a:srgbClr val="FF0000"/>
                </a:solidFill>
              </a:rPr>
              <a:t>Gezin/familie </a:t>
            </a:r>
          </a:p>
        </p:txBody>
      </p:sp>
      <p:sp>
        <p:nvSpPr>
          <p:cNvPr id="14" name="Tekstvak 13">
            <a:extLst>
              <a:ext uri="{FF2B5EF4-FFF2-40B4-BE49-F238E27FC236}">
                <a16:creationId xmlns:a16="http://schemas.microsoft.com/office/drawing/2014/main" id="{043AD908-B40C-4897-8B8B-15D2123DA619}"/>
              </a:ext>
            </a:extLst>
          </p:cNvPr>
          <p:cNvSpPr txBox="1"/>
          <p:nvPr/>
        </p:nvSpPr>
        <p:spPr>
          <a:xfrm>
            <a:off x="1857151" y="3982797"/>
            <a:ext cx="2411579" cy="523220"/>
          </a:xfrm>
          <a:prstGeom prst="rect">
            <a:avLst/>
          </a:prstGeom>
          <a:noFill/>
        </p:spPr>
        <p:txBody>
          <a:bodyPr wrap="square" rtlCol="0">
            <a:spAutoFit/>
          </a:bodyPr>
          <a:lstStyle/>
          <a:p>
            <a:r>
              <a:rPr lang="nl-NL" sz="2800" b="1" dirty="0">
                <a:solidFill>
                  <a:srgbClr val="FF0000"/>
                </a:solidFill>
              </a:rPr>
              <a:t>Politiek</a:t>
            </a:r>
          </a:p>
        </p:txBody>
      </p:sp>
      <p:sp>
        <p:nvSpPr>
          <p:cNvPr id="15" name="Tekstvak 14">
            <a:extLst>
              <a:ext uri="{FF2B5EF4-FFF2-40B4-BE49-F238E27FC236}">
                <a16:creationId xmlns:a16="http://schemas.microsoft.com/office/drawing/2014/main" id="{43571FB8-5060-4C8F-AAC2-399336645F6F}"/>
              </a:ext>
            </a:extLst>
          </p:cNvPr>
          <p:cNvSpPr txBox="1"/>
          <p:nvPr/>
        </p:nvSpPr>
        <p:spPr>
          <a:xfrm>
            <a:off x="1664798" y="1706269"/>
            <a:ext cx="2411579" cy="523220"/>
          </a:xfrm>
          <a:prstGeom prst="rect">
            <a:avLst/>
          </a:prstGeom>
          <a:noFill/>
        </p:spPr>
        <p:txBody>
          <a:bodyPr wrap="square" rtlCol="0">
            <a:spAutoFit/>
          </a:bodyPr>
          <a:lstStyle/>
          <a:p>
            <a:r>
              <a:rPr lang="nl-NL" sz="2800" b="1" dirty="0">
                <a:solidFill>
                  <a:srgbClr val="FF0000"/>
                </a:solidFill>
              </a:rPr>
              <a:t>Maatschappij</a:t>
            </a:r>
            <a:r>
              <a:rPr lang="nl-NL" sz="2800" dirty="0">
                <a:solidFill>
                  <a:srgbClr val="FF0000"/>
                </a:solidFill>
              </a:rPr>
              <a:t> </a:t>
            </a:r>
          </a:p>
        </p:txBody>
      </p:sp>
      <p:sp>
        <p:nvSpPr>
          <p:cNvPr id="16" name="Tekstvak 15">
            <a:extLst>
              <a:ext uri="{FF2B5EF4-FFF2-40B4-BE49-F238E27FC236}">
                <a16:creationId xmlns:a16="http://schemas.microsoft.com/office/drawing/2014/main" id="{EA607622-4ABD-4838-B0F8-EBCB317E6C5C}"/>
              </a:ext>
            </a:extLst>
          </p:cNvPr>
          <p:cNvSpPr txBox="1"/>
          <p:nvPr/>
        </p:nvSpPr>
        <p:spPr>
          <a:xfrm>
            <a:off x="9345756" y="4290161"/>
            <a:ext cx="2411579" cy="523220"/>
          </a:xfrm>
          <a:prstGeom prst="rect">
            <a:avLst/>
          </a:prstGeom>
          <a:noFill/>
        </p:spPr>
        <p:txBody>
          <a:bodyPr wrap="square" rtlCol="0">
            <a:spAutoFit/>
          </a:bodyPr>
          <a:lstStyle/>
          <a:p>
            <a:r>
              <a:rPr lang="nl-NL" sz="2800" b="1" dirty="0">
                <a:solidFill>
                  <a:srgbClr val="FF0000"/>
                </a:solidFill>
              </a:rPr>
              <a:t>Weer</a:t>
            </a:r>
          </a:p>
        </p:txBody>
      </p:sp>
      <p:sp>
        <p:nvSpPr>
          <p:cNvPr id="17" name="Tekstvak 16">
            <a:extLst>
              <a:ext uri="{FF2B5EF4-FFF2-40B4-BE49-F238E27FC236}">
                <a16:creationId xmlns:a16="http://schemas.microsoft.com/office/drawing/2014/main" id="{2353C168-35C8-4730-85FC-FE1F266F2568}"/>
              </a:ext>
            </a:extLst>
          </p:cNvPr>
          <p:cNvSpPr txBox="1"/>
          <p:nvPr/>
        </p:nvSpPr>
        <p:spPr>
          <a:xfrm>
            <a:off x="1505756" y="2975338"/>
            <a:ext cx="2411579" cy="523220"/>
          </a:xfrm>
          <a:prstGeom prst="rect">
            <a:avLst/>
          </a:prstGeom>
          <a:noFill/>
        </p:spPr>
        <p:txBody>
          <a:bodyPr wrap="square" rtlCol="0">
            <a:spAutoFit/>
          </a:bodyPr>
          <a:lstStyle/>
          <a:p>
            <a:r>
              <a:rPr lang="nl-NL" sz="2800" b="1" dirty="0">
                <a:solidFill>
                  <a:srgbClr val="FF0000"/>
                </a:solidFill>
              </a:rPr>
              <a:t>Gezondheid</a:t>
            </a:r>
            <a:r>
              <a:rPr lang="nl-NL" sz="2800" dirty="0">
                <a:solidFill>
                  <a:srgbClr val="FF0000"/>
                </a:solidFill>
              </a:rPr>
              <a:t>  </a:t>
            </a:r>
          </a:p>
        </p:txBody>
      </p:sp>
      <p:grpSp>
        <p:nvGrpSpPr>
          <p:cNvPr id="20" name="Groep 19">
            <a:extLst>
              <a:ext uri="{FF2B5EF4-FFF2-40B4-BE49-F238E27FC236}">
                <a16:creationId xmlns:a16="http://schemas.microsoft.com/office/drawing/2014/main" id="{72CDFD20-7019-44C5-AEF7-F428174D272C}"/>
              </a:ext>
            </a:extLst>
          </p:cNvPr>
          <p:cNvGrpSpPr/>
          <p:nvPr/>
        </p:nvGrpSpPr>
        <p:grpSpPr>
          <a:xfrm>
            <a:off x="7489745" y="4178994"/>
            <a:ext cx="4028768" cy="2309250"/>
            <a:chOff x="7489745" y="4178994"/>
            <a:chExt cx="4028768" cy="2309250"/>
          </a:xfrm>
        </p:grpSpPr>
        <p:sp>
          <p:nvSpPr>
            <p:cNvPr id="18" name="Gedachtewolkje: wolk 17">
              <a:extLst>
                <a:ext uri="{FF2B5EF4-FFF2-40B4-BE49-F238E27FC236}">
                  <a16:creationId xmlns:a16="http://schemas.microsoft.com/office/drawing/2014/main" id="{01933A0B-2ECE-4280-B96E-8E02C038C921}"/>
                </a:ext>
              </a:extLst>
            </p:cNvPr>
            <p:cNvSpPr/>
            <p:nvPr/>
          </p:nvSpPr>
          <p:spPr>
            <a:xfrm>
              <a:off x="7489745" y="4178994"/>
              <a:ext cx="4028768" cy="2309250"/>
            </a:xfrm>
            <a:prstGeom prst="cloudCallout">
              <a:avLst>
                <a:gd name="adj1" fmla="val -56073"/>
                <a:gd name="adj2" fmla="val -594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Tekstvak 18">
              <a:extLst>
                <a:ext uri="{FF2B5EF4-FFF2-40B4-BE49-F238E27FC236}">
                  <a16:creationId xmlns:a16="http://schemas.microsoft.com/office/drawing/2014/main" id="{BEBFA75B-F910-435B-BE78-74D9B833239E}"/>
                </a:ext>
              </a:extLst>
            </p:cNvPr>
            <p:cNvSpPr txBox="1"/>
            <p:nvPr/>
          </p:nvSpPr>
          <p:spPr>
            <a:xfrm>
              <a:off x="8230439" y="4641787"/>
              <a:ext cx="2411579" cy="1569660"/>
            </a:xfrm>
            <a:prstGeom prst="rect">
              <a:avLst/>
            </a:prstGeom>
            <a:noFill/>
          </p:spPr>
          <p:txBody>
            <a:bodyPr wrap="square" rtlCol="0">
              <a:spAutoFit/>
            </a:bodyPr>
            <a:lstStyle/>
            <a:p>
              <a:pPr algn="ctr"/>
              <a:r>
                <a:rPr lang="nl-NL" sz="3200" b="1" dirty="0"/>
                <a:t>Waar je zelf invloed op hebt</a:t>
              </a:r>
            </a:p>
          </p:txBody>
        </p:sp>
      </p:grpSp>
    </p:spTree>
    <p:extLst>
      <p:ext uri="{BB962C8B-B14F-4D97-AF65-F5344CB8AC3E}">
        <p14:creationId xmlns:p14="http://schemas.microsoft.com/office/powerpoint/2010/main" val="911894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F4F186D4-51C5-4039-9A37-E80F607BB7D1}"/>
              </a:ext>
            </a:extLst>
          </p:cNvPr>
          <p:cNvSpPr txBox="1"/>
          <p:nvPr/>
        </p:nvSpPr>
        <p:spPr>
          <a:xfrm>
            <a:off x="1601620" y="756459"/>
            <a:ext cx="8625221" cy="830997"/>
          </a:xfrm>
          <a:prstGeom prst="rect">
            <a:avLst/>
          </a:prstGeom>
          <a:noFill/>
        </p:spPr>
        <p:txBody>
          <a:bodyPr wrap="square">
            <a:spAutoFit/>
          </a:bodyPr>
          <a:lstStyle/>
          <a:p>
            <a:r>
              <a:rPr lang="nl-NL" sz="4800" b="1" dirty="0">
                <a:solidFill>
                  <a:schemeClr val="accent1"/>
                </a:solidFill>
                <a:latin typeface="Arial" panose="020B0604020202020204" pitchFamily="34" charset="0"/>
                <a:cs typeface="Arial" panose="020B0604020202020204" pitchFamily="34" charset="0"/>
              </a:rPr>
              <a:t>Cirkel van betrokkenheid </a:t>
            </a:r>
          </a:p>
        </p:txBody>
      </p:sp>
      <p:grpSp>
        <p:nvGrpSpPr>
          <p:cNvPr id="14" name="Groep 13">
            <a:extLst>
              <a:ext uri="{FF2B5EF4-FFF2-40B4-BE49-F238E27FC236}">
                <a16:creationId xmlns:a16="http://schemas.microsoft.com/office/drawing/2014/main" id="{F2C32CF5-51EE-4C54-9A4C-C9A1E4F89952}"/>
              </a:ext>
            </a:extLst>
          </p:cNvPr>
          <p:cNvGrpSpPr/>
          <p:nvPr/>
        </p:nvGrpSpPr>
        <p:grpSpPr>
          <a:xfrm>
            <a:off x="7531768" y="1816767"/>
            <a:ext cx="3777915" cy="1937085"/>
            <a:chOff x="7531768" y="1816767"/>
            <a:chExt cx="3777915" cy="1937085"/>
          </a:xfrm>
        </p:grpSpPr>
        <p:sp>
          <p:nvSpPr>
            <p:cNvPr id="7" name="Gedachtewolkje: wolk 6">
              <a:extLst>
                <a:ext uri="{FF2B5EF4-FFF2-40B4-BE49-F238E27FC236}">
                  <a16:creationId xmlns:a16="http://schemas.microsoft.com/office/drawing/2014/main" id="{AA2C01B4-F170-467A-BE7B-AE3C2FEE2F3B}"/>
                </a:ext>
              </a:extLst>
            </p:cNvPr>
            <p:cNvSpPr/>
            <p:nvPr/>
          </p:nvSpPr>
          <p:spPr>
            <a:xfrm>
              <a:off x="7531768" y="1816767"/>
              <a:ext cx="3777915" cy="1937085"/>
            </a:xfrm>
            <a:prstGeom prst="cloudCallout">
              <a:avLst>
                <a:gd name="adj1" fmla="val -3612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ekstvak 12">
              <a:extLst>
                <a:ext uri="{FF2B5EF4-FFF2-40B4-BE49-F238E27FC236}">
                  <a16:creationId xmlns:a16="http://schemas.microsoft.com/office/drawing/2014/main" id="{5D225209-440F-4CED-83D5-54F7F8B0314D}"/>
                </a:ext>
              </a:extLst>
            </p:cNvPr>
            <p:cNvSpPr txBox="1"/>
            <p:nvPr/>
          </p:nvSpPr>
          <p:spPr>
            <a:xfrm>
              <a:off x="8277726" y="2141621"/>
              <a:ext cx="2430379" cy="1200329"/>
            </a:xfrm>
            <a:prstGeom prst="rect">
              <a:avLst/>
            </a:prstGeom>
            <a:noFill/>
          </p:spPr>
          <p:txBody>
            <a:bodyPr wrap="square" rtlCol="0">
              <a:spAutoFit/>
            </a:bodyPr>
            <a:lstStyle/>
            <a:p>
              <a:r>
                <a:rPr lang="nl-NL" sz="3600" dirty="0">
                  <a:solidFill>
                    <a:schemeClr val="bg1"/>
                  </a:solidFill>
                </a:rPr>
                <a:t>“zij hebben ook niet …”</a:t>
              </a:r>
            </a:p>
          </p:txBody>
        </p:sp>
      </p:grpSp>
      <p:grpSp>
        <p:nvGrpSpPr>
          <p:cNvPr id="16" name="Groep 15">
            <a:extLst>
              <a:ext uri="{FF2B5EF4-FFF2-40B4-BE49-F238E27FC236}">
                <a16:creationId xmlns:a16="http://schemas.microsoft.com/office/drawing/2014/main" id="{C28E1158-4DD8-442F-911D-D193E5B43577}"/>
              </a:ext>
            </a:extLst>
          </p:cNvPr>
          <p:cNvGrpSpPr/>
          <p:nvPr/>
        </p:nvGrpSpPr>
        <p:grpSpPr>
          <a:xfrm>
            <a:off x="882318" y="1587456"/>
            <a:ext cx="3777915" cy="1937085"/>
            <a:chOff x="882318" y="1587456"/>
            <a:chExt cx="3777915" cy="1937085"/>
          </a:xfrm>
        </p:grpSpPr>
        <p:sp>
          <p:nvSpPr>
            <p:cNvPr id="11" name="Gedachtewolkje: wolk 10">
              <a:extLst>
                <a:ext uri="{FF2B5EF4-FFF2-40B4-BE49-F238E27FC236}">
                  <a16:creationId xmlns:a16="http://schemas.microsoft.com/office/drawing/2014/main" id="{0B3594BF-32F0-49CB-A5F0-A2E70A75998E}"/>
                </a:ext>
              </a:extLst>
            </p:cNvPr>
            <p:cNvSpPr/>
            <p:nvPr/>
          </p:nvSpPr>
          <p:spPr>
            <a:xfrm>
              <a:off x="882318" y="1587456"/>
              <a:ext cx="3777915" cy="1937085"/>
            </a:xfrm>
            <a:prstGeom prst="cloudCallout">
              <a:avLst>
                <a:gd name="adj1" fmla="val 11651"/>
                <a:gd name="adj2" fmla="val 77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Tekstvak 14">
              <a:extLst>
                <a:ext uri="{FF2B5EF4-FFF2-40B4-BE49-F238E27FC236}">
                  <a16:creationId xmlns:a16="http://schemas.microsoft.com/office/drawing/2014/main" id="{18FEA09A-6727-4D6D-8051-CBD02F0E422D}"/>
                </a:ext>
              </a:extLst>
            </p:cNvPr>
            <p:cNvSpPr txBox="1"/>
            <p:nvPr/>
          </p:nvSpPr>
          <p:spPr>
            <a:xfrm>
              <a:off x="1601620" y="2023370"/>
              <a:ext cx="2633496" cy="1077218"/>
            </a:xfrm>
            <a:prstGeom prst="rect">
              <a:avLst/>
            </a:prstGeom>
            <a:noFill/>
          </p:spPr>
          <p:txBody>
            <a:bodyPr wrap="square" rtlCol="0">
              <a:spAutoFit/>
            </a:bodyPr>
            <a:lstStyle/>
            <a:p>
              <a:r>
                <a:rPr lang="nl-NL" sz="3200" dirty="0">
                  <a:solidFill>
                    <a:schemeClr val="bg1"/>
                  </a:solidFill>
                </a:rPr>
                <a:t>“Als zij nu maar eens … “</a:t>
              </a:r>
            </a:p>
          </p:txBody>
        </p:sp>
      </p:grpSp>
      <p:grpSp>
        <p:nvGrpSpPr>
          <p:cNvPr id="18" name="Groep 17">
            <a:extLst>
              <a:ext uri="{FF2B5EF4-FFF2-40B4-BE49-F238E27FC236}">
                <a16:creationId xmlns:a16="http://schemas.microsoft.com/office/drawing/2014/main" id="{ACC90210-CEA8-40F9-A101-934E0F6F6D6A}"/>
              </a:ext>
            </a:extLst>
          </p:cNvPr>
          <p:cNvGrpSpPr/>
          <p:nvPr/>
        </p:nvGrpSpPr>
        <p:grpSpPr>
          <a:xfrm>
            <a:off x="4025272" y="3753852"/>
            <a:ext cx="3777915" cy="1937085"/>
            <a:chOff x="4025272" y="3753852"/>
            <a:chExt cx="3777915" cy="1937085"/>
          </a:xfrm>
        </p:grpSpPr>
        <p:sp>
          <p:nvSpPr>
            <p:cNvPr id="12" name="Gedachtewolkje: wolk 11">
              <a:extLst>
                <a:ext uri="{FF2B5EF4-FFF2-40B4-BE49-F238E27FC236}">
                  <a16:creationId xmlns:a16="http://schemas.microsoft.com/office/drawing/2014/main" id="{13484103-414D-4331-9E74-BEC07136D253}"/>
                </a:ext>
              </a:extLst>
            </p:cNvPr>
            <p:cNvSpPr/>
            <p:nvPr/>
          </p:nvSpPr>
          <p:spPr>
            <a:xfrm>
              <a:off x="4025272" y="3753852"/>
              <a:ext cx="3777915" cy="1937085"/>
            </a:xfrm>
            <a:prstGeom prst="cloudCallout">
              <a:avLst>
                <a:gd name="adj1" fmla="val -2362"/>
                <a:gd name="adj2" fmla="val -753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Tekstvak 16">
              <a:extLst>
                <a:ext uri="{FF2B5EF4-FFF2-40B4-BE49-F238E27FC236}">
                  <a16:creationId xmlns:a16="http://schemas.microsoft.com/office/drawing/2014/main" id="{A336E793-5A34-406A-892C-14108A72C475}"/>
                </a:ext>
              </a:extLst>
            </p:cNvPr>
            <p:cNvSpPr txBox="1"/>
            <p:nvPr/>
          </p:nvSpPr>
          <p:spPr>
            <a:xfrm>
              <a:off x="4660233" y="4018547"/>
              <a:ext cx="2534651" cy="1569660"/>
            </a:xfrm>
            <a:prstGeom prst="rect">
              <a:avLst/>
            </a:prstGeom>
            <a:noFill/>
          </p:spPr>
          <p:txBody>
            <a:bodyPr wrap="square" rtlCol="0">
              <a:spAutoFit/>
            </a:bodyPr>
            <a:lstStyle/>
            <a:p>
              <a:pPr algn="ctr"/>
              <a:r>
                <a:rPr lang="nl-NL" sz="3200" dirty="0">
                  <a:solidFill>
                    <a:schemeClr val="bg1"/>
                  </a:solidFill>
                </a:rPr>
                <a:t>Vertoon je reactief gedrag</a:t>
              </a:r>
            </a:p>
          </p:txBody>
        </p:sp>
      </p:grpSp>
    </p:spTree>
    <p:extLst>
      <p:ext uri="{BB962C8B-B14F-4D97-AF65-F5344CB8AC3E}">
        <p14:creationId xmlns:p14="http://schemas.microsoft.com/office/powerpoint/2010/main" val="71393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F4F186D4-51C5-4039-9A37-E80F607BB7D1}"/>
              </a:ext>
            </a:extLst>
          </p:cNvPr>
          <p:cNvSpPr txBox="1"/>
          <p:nvPr/>
        </p:nvSpPr>
        <p:spPr>
          <a:xfrm>
            <a:off x="1601620" y="756459"/>
            <a:ext cx="8625221" cy="830997"/>
          </a:xfrm>
          <a:prstGeom prst="rect">
            <a:avLst/>
          </a:prstGeom>
          <a:noFill/>
        </p:spPr>
        <p:txBody>
          <a:bodyPr wrap="square">
            <a:spAutoFit/>
          </a:bodyPr>
          <a:lstStyle/>
          <a:p>
            <a:r>
              <a:rPr lang="nl-NL" sz="4800" b="1" dirty="0">
                <a:solidFill>
                  <a:schemeClr val="accent1"/>
                </a:solidFill>
                <a:latin typeface="Arial" panose="020B0604020202020204" pitchFamily="34" charset="0"/>
                <a:cs typeface="Arial" panose="020B0604020202020204" pitchFamily="34" charset="0"/>
              </a:rPr>
              <a:t>Cirkel van invloed </a:t>
            </a:r>
          </a:p>
        </p:txBody>
      </p:sp>
      <p:grpSp>
        <p:nvGrpSpPr>
          <p:cNvPr id="14" name="Groep 13">
            <a:extLst>
              <a:ext uri="{FF2B5EF4-FFF2-40B4-BE49-F238E27FC236}">
                <a16:creationId xmlns:a16="http://schemas.microsoft.com/office/drawing/2014/main" id="{F2C32CF5-51EE-4C54-9A4C-C9A1E4F89952}"/>
              </a:ext>
            </a:extLst>
          </p:cNvPr>
          <p:cNvGrpSpPr/>
          <p:nvPr/>
        </p:nvGrpSpPr>
        <p:grpSpPr>
          <a:xfrm>
            <a:off x="7531768" y="1816767"/>
            <a:ext cx="3777915" cy="1937085"/>
            <a:chOff x="7531768" y="1816767"/>
            <a:chExt cx="3777915" cy="1937085"/>
          </a:xfrm>
        </p:grpSpPr>
        <p:sp>
          <p:nvSpPr>
            <p:cNvPr id="7" name="Gedachtewolkje: wolk 6">
              <a:extLst>
                <a:ext uri="{FF2B5EF4-FFF2-40B4-BE49-F238E27FC236}">
                  <a16:creationId xmlns:a16="http://schemas.microsoft.com/office/drawing/2014/main" id="{AA2C01B4-F170-467A-BE7B-AE3C2FEE2F3B}"/>
                </a:ext>
              </a:extLst>
            </p:cNvPr>
            <p:cNvSpPr/>
            <p:nvPr/>
          </p:nvSpPr>
          <p:spPr>
            <a:xfrm>
              <a:off x="7531768" y="1816767"/>
              <a:ext cx="3777915" cy="1937085"/>
            </a:xfrm>
            <a:prstGeom prst="cloudCallout">
              <a:avLst>
                <a:gd name="adj1" fmla="val -3612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ekstvak 12">
              <a:extLst>
                <a:ext uri="{FF2B5EF4-FFF2-40B4-BE49-F238E27FC236}">
                  <a16:creationId xmlns:a16="http://schemas.microsoft.com/office/drawing/2014/main" id="{5D225209-440F-4CED-83D5-54F7F8B0314D}"/>
                </a:ext>
              </a:extLst>
            </p:cNvPr>
            <p:cNvSpPr txBox="1"/>
            <p:nvPr/>
          </p:nvSpPr>
          <p:spPr>
            <a:xfrm>
              <a:off x="8277726" y="2141621"/>
              <a:ext cx="2430379" cy="1200329"/>
            </a:xfrm>
            <a:prstGeom prst="rect">
              <a:avLst/>
            </a:prstGeom>
            <a:noFill/>
          </p:spPr>
          <p:txBody>
            <a:bodyPr wrap="square" rtlCol="0">
              <a:spAutoFit/>
            </a:bodyPr>
            <a:lstStyle/>
            <a:p>
              <a:r>
                <a:rPr lang="nl-NL" sz="3600" dirty="0">
                  <a:solidFill>
                    <a:schemeClr val="bg1"/>
                  </a:solidFill>
                </a:rPr>
                <a:t>Richten op wat je wilt</a:t>
              </a:r>
            </a:p>
          </p:txBody>
        </p:sp>
      </p:grpSp>
      <p:grpSp>
        <p:nvGrpSpPr>
          <p:cNvPr id="16" name="Groep 15">
            <a:extLst>
              <a:ext uri="{FF2B5EF4-FFF2-40B4-BE49-F238E27FC236}">
                <a16:creationId xmlns:a16="http://schemas.microsoft.com/office/drawing/2014/main" id="{C28E1158-4DD8-442F-911D-D193E5B43577}"/>
              </a:ext>
            </a:extLst>
          </p:cNvPr>
          <p:cNvGrpSpPr/>
          <p:nvPr/>
        </p:nvGrpSpPr>
        <p:grpSpPr>
          <a:xfrm>
            <a:off x="882318" y="1587456"/>
            <a:ext cx="3777915" cy="1937085"/>
            <a:chOff x="882318" y="1587456"/>
            <a:chExt cx="3777915" cy="1937085"/>
          </a:xfrm>
        </p:grpSpPr>
        <p:sp>
          <p:nvSpPr>
            <p:cNvPr id="11" name="Gedachtewolkje: wolk 10">
              <a:extLst>
                <a:ext uri="{FF2B5EF4-FFF2-40B4-BE49-F238E27FC236}">
                  <a16:creationId xmlns:a16="http://schemas.microsoft.com/office/drawing/2014/main" id="{0B3594BF-32F0-49CB-A5F0-A2E70A75998E}"/>
                </a:ext>
              </a:extLst>
            </p:cNvPr>
            <p:cNvSpPr/>
            <p:nvPr/>
          </p:nvSpPr>
          <p:spPr>
            <a:xfrm>
              <a:off x="882318" y="1587456"/>
              <a:ext cx="3777915" cy="1937085"/>
            </a:xfrm>
            <a:prstGeom prst="cloudCallout">
              <a:avLst>
                <a:gd name="adj1" fmla="val 11651"/>
                <a:gd name="adj2" fmla="val 77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Tekstvak 14">
              <a:extLst>
                <a:ext uri="{FF2B5EF4-FFF2-40B4-BE49-F238E27FC236}">
                  <a16:creationId xmlns:a16="http://schemas.microsoft.com/office/drawing/2014/main" id="{18FEA09A-6727-4D6D-8051-CBD02F0E422D}"/>
                </a:ext>
              </a:extLst>
            </p:cNvPr>
            <p:cNvSpPr txBox="1"/>
            <p:nvPr/>
          </p:nvSpPr>
          <p:spPr>
            <a:xfrm>
              <a:off x="1483895" y="1885824"/>
              <a:ext cx="2991851" cy="1569660"/>
            </a:xfrm>
            <a:prstGeom prst="rect">
              <a:avLst/>
            </a:prstGeom>
            <a:noFill/>
          </p:spPr>
          <p:txBody>
            <a:bodyPr wrap="square" rtlCol="0">
              <a:spAutoFit/>
            </a:bodyPr>
            <a:lstStyle/>
            <a:p>
              <a:r>
                <a:rPr lang="nl-NL" sz="3200" dirty="0">
                  <a:solidFill>
                    <a:schemeClr val="bg1"/>
                  </a:solidFill>
                </a:rPr>
                <a:t>Neem je verantwoordelijkheid</a:t>
              </a:r>
            </a:p>
          </p:txBody>
        </p:sp>
      </p:grpSp>
      <p:grpSp>
        <p:nvGrpSpPr>
          <p:cNvPr id="18" name="Groep 17">
            <a:extLst>
              <a:ext uri="{FF2B5EF4-FFF2-40B4-BE49-F238E27FC236}">
                <a16:creationId xmlns:a16="http://schemas.microsoft.com/office/drawing/2014/main" id="{ACC90210-CEA8-40F9-A101-934E0F6F6D6A}"/>
              </a:ext>
            </a:extLst>
          </p:cNvPr>
          <p:cNvGrpSpPr/>
          <p:nvPr/>
        </p:nvGrpSpPr>
        <p:grpSpPr>
          <a:xfrm>
            <a:off x="4025272" y="3753852"/>
            <a:ext cx="3777915" cy="1937085"/>
            <a:chOff x="4025272" y="3753852"/>
            <a:chExt cx="3777915" cy="1937085"/>
          </a:xfrm>
        </p:grpSpPr>
        <p:sp>
          <p:nvSpPr>
            <p:cNvPr id="12" name="Gedachtewolkje: wolk 11">
              <a:extLst>
                <a:ext uri="{FF2B5EF4-FFF2-40B4-BE49-F238E27FC236}">
                  <a16:creationId xmlns:a16="http://schemas.microsoft.com/office/drawing/2014/main" id="{13484103-414D-4331-9E74-BEC07136D253}"/>
                </a:ext>
              </a:extLst>
            </p:cNvPr>
            <p:cNvSpPr/>
            <p:nvPr/>
          </p:nvSpPr>
          <p:spPr>
            <a:xfrm>
              <a:off x="4025272" y="3753852"/>
              <a:ext cx="3777915" cy="1937085"/>
            </a:xfrm>
            <a:prstGeom prst="cloudCallout">
              <a:avLst>
                <a:gd name="adj1" fmla="val -2362"/>
                <a:gd name="adj2" fmla="val -753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Tekstvak 16">
              <a:extLst>
                <a:ext uri="{FF2B5EF4-FFF2-40B4-BE49-F238E27FC236}">
                  <a16:creationId xmlns:a16="http://schemas.microsoft.com/office/drawing/2014/main" id="{A336E793-5A34-406A-892C-14108A72C475}"/>
                </a:ext>
              </a:extLst>
            </p:cNvPr>
            <p:cNvSpPr txBox="1"/>
            <p:nvPr/>
          </p:nvSpPr>
          <p:spPr>
            <a:xfrm>
              <a:off x="4660233" y="4018547"/>
              <a:ext cx="2534651" cy="1077218"/>
            </a:xfrm>
            <a:prstGeom prst="rect">
              <a:avLst/>
            </a:prstGeom>
            <a:noFill/>
          </p:spPr>
          <p:txBody>
            <a:bodyPr wrap="square" rtlCol="0">
              <a:spAutoFit/>
            </a:bodyPr>
            <a:lstStyle/>
            <a:p>
              <a:pPr algn="ctr"/>
              <a:r>
                <a:rPr lang="nl-NL" sz="3200" dirty="0">
                  <a:solidFill>
                    <a:schemeClr val="bg1"/>
                  </a:solidFill>
                </a:rPr>
                <a:t>Vertoon je actief gedrag</a:t>
              </a:r>
            </a:p>
          </p:txBody>
        </p:sp>
      </p:grpSp>
    </p:spTree>
    <p:extLst>
      <p:ext uri="{BB962C8B-B14F-4D97-AF65-F5344CB8AC3E}">
        <p14:creationId xmlns:p14="http://schemas.microsoft.com/office/powerpoint/2010/main" val="465165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9D9CA7A-7593-7773-D2CB-7391E7191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843" y="186048"/>
            <a:ext cx="8955644" cy="6334022"/>
          </a:xfrm>
          <a:prstGeom prst="rect">
            <a:avLst/>
          </a:prstGeom>
        </p:spPr>
      </p:pic>
    </p:spTree>
    <p:extLst>
      <p:ext uri="{BB962C8B-B14F-4D97-AF65-F5344CB8AC3E}">
        <p14:creationId xmlns:p14="http://schemas.microsoft.com/office/powerpoint/2010/main" val="3939274553"/>
      </p:ext>
    </p:extLst>
  </p:cSld>
  <p:clrMapOvr>
    <a:masterClrMapping/>
  </p:clrMapOvr>
  <p:transition>
    <p:fade/>
  </p:transition>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B4827CF6B7EF408CFE5B7667CEF8C6" ma:contentTypeVersion="10" ma:contentTypeDescription="Een nieuw document maken." ma:contentTypeScope="" ma:versionID="66501307de4c945312afbf9efc931976">
  <xsd:schema xmlns:xsd="http://www.w3.org/2001/XMLSchema" xmlns:xs="http://www.w3.org/2001/XMLSchema" xmlns:p="http://schemas.microsoft.com/office/2006/metadata/properties" xmlns:ns2="2b044db5-b360-4541-962c-f60e64689928" xmlns:ns3="4efc5280-2308-4e32-969a-146011093216" targetNamespace="http://schemas.microsoft.com/office/2006/metadata/properties" ma:root="true" ma:fieldsID="ded143181444a38cb0243c4deeb924ef" ns2:_="" ns3:_="">
    <xsd:import namespace="2b044db5-b360-4541-962c-f60e64689928"/>
    <xsd:import namespace="4efc5280-2308-4e32-969a-14601109321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44db5-b360-4541-962c-f60e646899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1e2d803d-4587-49ca-a4c3-e5d833c67ac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fc5280-2308-4e32-969a-14601109321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ce9ed8a-b78f-4729-b41c-e33748fe9823}" ma:internalName="TaxCatchAll" ma:showField="CatchAllData" ma:web="4efc5280-2308-4e32-969a-1460110932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044db5-b360-4541-962c-f60e64689928">
      <Terms xmlns="http://schemas.microsoft.com/office/infopath/2007/PartnerControls"/>
    </lcf76f155ced4ddcb4097134ff3c332f>
    <TaxCatchAll xmlns="4efc5280-2308-4e32-969a-14601109321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C32CE0-489F-42F8-988A-A9AF273A17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044db5-b360-4541-962c-f60e64689928"/>
    <ds:schemaRef ds:uri="4efc5280-2308-4e32-969a-1460110932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EA2BEB-A86A-4A9E-B036-5A7690071BC3}">
  <ds:schemaRefs>
    <ds:schemaRef ds:uri="http://schemas.microsoft.com/office/2006/documentManagement/types"/>
    <ds:schemaRef ds:uri="http://schemas.microsoft.com/office/infopath/2007/PartnerControls"/>
    <ds:schemaRef ds:uri="2b044db5-b360-4541-962c-f60e64689928"/>
    <ds:schemaRef ds:uri="4efc5280-2308-4e32-969a-146011093216"/>
    <ds:schemaRef ds:uri="http://purl.org/dc/dcmitype/"/>
    <ds:schemaRef ds:uri="http://purl.org/dc/elements/1.1/"/>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B32A02A-4F93-4C66-AE93-5152519D41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1129</TotalTime>
  <Words>576</Words>
  <Application>Microsoft Macintosh PowerPoint</Application>
  <PresentationFormat>Breedbeeld</PresentationFormat>
  <Paragraphs>86</Paragraphs>
  <Slides>5</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Bijeenkomst 1</dc:title>
  <dc:creator>Debby Teunis</dc:creator>
  <cp:lastModifiedBy>Debby Golverdingen-Teunis</cp:lastModifiedBy>
  <cp:revision>76</cp:revision>
  <dcterms:modified xsi:type="dcterms:W3CDTF">2022-11-12T09:18:42Z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0x010100B2B4827CF6B7EF408CFE5B7667CEF8C6</vt:lpwstr>
  </property>
  <property fmtid="{D5CDD505-2E9C-101B-9397-08002B2CF9AE}" pid="3" name="MediaServiceImageTags">
    <vt:lpwstr/>
  </property>
</Properties>
</file>