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57" r:id="rId4"/>
    <p:sldId id="285" r:id="rId5"/>
    <p:sldId id="282" r:id="rId6"/>
    <p:sldId id="286" r:id="rId7"/>
    <p:sldId id="291" r:id="rId8"/>
    <p:sldId id="289" r:id="rId9"/>
    <p:sldId id="290" r:id="rId10"/>
    <p:sldId id="275" r:id="rId11"/>
    <p:sldId id="259" r:id="rId12"/>
    <p:sldId id="288" r:id="rId13"/>
    <p:sldId id="278" r:id="rId14"/>
    <p:sldId id="281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007" autoAdjust="0"/>
  </p:normalViewPr>
  <p:slideViewPr>
    <p:cSldViewPr snapToGrid="0">
      <p:cViewPr varScale="1">
        <p:scale>
          <a:sx n="52" d="100"/>
          <a:sy n="52" d="100"/>
        </p:scale>
        <p:origin x="143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F5E43372-A95B-49A1-8D8D-FE1133065B93}"/>
    <pc:docChg chg="modSld">
      <pc:chgData name="" userId="" providerId="" clId="Web-{F5E43372-A95B-49A1-8D8D-FE1133065B93}" dt="2019-09-05T09:45:18.671" v="57"/>
      <pc:docMkLst>
        <pc:docMk/>
      </pc:docMkLst>
      <pc:sldChg chg="modSp">
        <pc:chgData name="" userId="" providerId="" clId="Web-{F5E43372-A95B-49A1-8D8D-FE1133065B93}" dt="2019-09-05T09:34:21.892" v="0" actId="20577"/>
        <pc:sldMkLst>
          <pc:docMk/>
          <pc:sldMk cId="3174011774" sldId="257"/>
        </pc:sldMkLst>
        <pc:spChg chg="mod">
          <ac:chgData name="" userId="" providerId="" clId="Web-{F5E43372-A95B-49A1-8D8D-FE1133065B93}" dt="2019-09-05T09:34:21.892" v="0" actId="20577"/>
          <ac:spMkLst>
            <pc:docMk/>
            <pc:sldMk cId="3174011774" sldId="257"/>
            <ac:spMk id="9" creationId="{548790E8-E5E8-DA48-94C1-E2987D7E1F9B}"/>
          </ac:spMkLst>
        </pc:spChg>
      </pc:sldChg>
      <pc:sldChg chg="modSp">
        <pc:chgData name="" userId="" providerId="" clId="Web-{F5E43372-A95B-49A1-8D8D-FE1133065B93}" dt="2019-09-05T09:45:18.671" v="57"/>
        <pc:sldMkLst>
          <pc:docMk/>
          <pc:sldMk cId="3570071417" sldId="290"/>
        </pc:sldMkLst>
        <pc:spChg chg="mod">
          <ac:chgData name="" userId="" providerId="" clId="Web-{F5E43372-A95B-49A1-8D8D-FE1133065B93}" dt="2019-09-05T09:43:52.496" v="30" actId="20577"/>
          <ac:spMkLst>
            <pc:docMk/>
            <pc:sldMk cId="3570071417" sldId="290"/>
            <ac:spMk id="4" creationId="{BD51FC04-E82A-4FB3-A15B-FC1DF2D805A9}"/>
          </ac:spMkLst>
        </pc:spChg>
        <pc:spChg chg="mod">
          <ac:chgData name="" userId="" providerId="" clId="Web-{F5E43372-A95B-49A1-8D8D-FE1133065B93}" dt="2019-09-05T09:43:56.137" v="33" actId="20577"/>
          <ac:spMkLst>
            <pc:docMk/>
            <pc:sldMk cId="3570071417" sldId="290"/>
            <ac:spMk id="5" creationId="{B774622A-88F1-4834-AD9B-A49471C2B181}"/>
          </ac:spMkLst>
        </pc:spChg>
        <pc:spChg chg="mod">
          <ac:chgData name="" userId="" providerId="" clId="Web-{F5E43372-A95B-49A1-8D8D-FE1133065B93}" dt="2019-09-05T09:43:59.684" v="36" actId="20577"/>
          <ac:spMkLst>
            <pc:docMk/>
            <pc:sldMk cId="3570071417" sldId="290"/>
            <ac:spMk id="6" creationId="{EB724653-A1D2-40E2-9205-208B595DD266}"/>
          </ac:spMkLst>
        </pc:spChg>
        <pc:spChg chg="mod">
          <ac:chgData name="" userId="" providerId="" clId="Web-{F5E43372-A95B-49A1-8D8D-FE1133065B93}" dt="2019-09-05T09:44:03.668" v="39" actId="20577"/>
          <ac:spMkLst>
            <pc:docMk/>
            <pc:sldMk cId="3570071417" sldId="290"/>
            <ac:spMk id="7" creationId="{B52181EB-0A41-40DC-B997-2464F9916F70}"/>
          </ac:spMkLst>
        </pc:spChg>
        <pc:spChg chg="mod">
          <ac:chgData name="" userId="" providerId="" clId="Web-{F5E43372-A95B-49A1-8D8D-FE1133065B93}" dt="2019-09-05T09:44:07.215" v="42" actId="20577"/>
          <ac:spMkLst>
            <pc:docMk/>
            <pc:sldMk cId="3570071417" sldId="290"/>
            <ac:spMk id="8" creationId="{9DCAD948-1448-42EB-B036-904F8774F836}"/>
          </ac:spMkLst>
        </pc:spChg>
        <pc:spChg chg="mod">
          <ac:chgData name="" userId="" providerId="" clId="Web-{F5E43372-A95B-49A1-8D8D-FE1133065B93}" dt="2019-09-05T09:44:13.809" v="45" actId="20577"/>
          <ac:spMkLst>
            <pc:docMk/>
            <pc:sldMk cId="3570071417" sldId="290"/>
            <ac:spMk id="9" creationId="{ADFD01CE-1A46-4101-BA65-CC88148DDB8E}"/>
          </ac:spMkLst>
        </pc:spChg>
        <pc:spChg chg="mod">
          <ac:chgData name="" userId="" providerId="" clId="Web-{F5E43372-A95B-49A1-8D8D-FE1133065B93}" dt="2019-09-05T09:44:19.981" v="48" actId="20577"/>
          <ac:spMkLst>
            <pc:docMk/>
            <pc:sldMk cId="3570071417" sldId="290"/>
            <ac:spMk id="10" creationId="{87F683A4-6274-430E-AA67-78D9C136057E}"/>
          </ac:spMkLst>
        </pc:spChg>
        <pc:spChg chg="mod">
          <ac:chgData name="" userId="" providerId="" clId="Web-{F5E43372-A95B-49A1-8D8D-FE1133065B93}" dt="2019-09-05T09:41:10.128" v="20"/>
          <ac:spMkLst>
            <pc:docMk/>
            <pc:sldMk cId="3570071417" sldId="290"/>
            <ac:spMk id="11" creationId="{1D0D7847-0103-41D3-B43F-2C1DDF7944F7}"/>
          </ac:spMkLst>
        </pc:spChg>
        <pc:spChg chg="mod">
          <ac:chgData name="" userId="" providerId="" clId="Web-{F5E43372-A95B-49A1-8D8D-FE1133065B93}" dt="2019-09-05T09:45:09.686" v="51"/>
          <ac:spMkLst>
            <pc:docMk/>
            <pc:sldMk cId="3570071417" sldId="290"/>
            <ac:spMk id="12" creationId="{E8A62B44-DEA0-4D6D-9976-CA1A8A972E2D}"/>
          </ac:spMkLst>
        </pc:spChg>
        <pc:spChg chg="mod">
          <ac:chgData name="" userId="" providerId="" clId="Web-{F5E43372-A95B-49A1-8D8D-FE1133065B93}" dt="2019-09-05T09:45:18.608" v="52"/>
          <ac:spMkLst>
            <pc:docMk/>
            <pc:sldMk cId="3570071417" sldId="290"/>
            <ac:spMk id="13" creationId="{53577871-4A0E-4416-8B74-8E80EF76BA7E}"/>
          </ac:spMkLst>
        </pc:spChg>
        <pc:spChg chg="mod">
          <ac:chgData name="" userId="" providerId="" clId="Web-{F5E43372-A95B-49A1-8D8D-FE1133065B93}" dt="2019-09-05T09:45:18.624" v="53"/>
          <ac:spMkLst>
            <pc:docMk/>
            <pc:sldMk cId="3570071417" sldId="290"/>
            <ac:spMk id="14" creationId="{3681ACEA-9ED8-4BAD-ACA5-B04FFE1C9F27}"/>
          </ac:spMkLst>
        </pc:spChg>
        <pc:spChg chg="mod">
          <ac:chgData name="" userId="" providerId="" clId="Web-{F5E43372-A95B-49A1-8D8D-FE1133065B93}" dt="2019-09-05T09:45:18.624" v="54"/>
          <ac:spMkLst>
            <pc:docMk/>
            <pc:sldMk cId="3570071417" sldId="290"/>
            <ac:spMk id="15" creationId="{F639F3F7-5805-4BD4-9B4C-66512EC1940C}"/>
          </ac:spMkLst>
        </pc:spChg>
        <pc:spChg chg="mod">
          <ac:chgData name="" userId="" providerId="" clId="Web-{F5E43372-A95B-49A1-8D8D-FE1133065B93}" dt="2019-09-05T09:45:18.640" v="55"/>
          <ac:spMkLst>
            <pc:docMk/>
            <pc:sldMk cId="3570071417" sldId="290"/>
            <ac:spMk id="16" creationId="{7CC67B39-431E-4E64-A1EB-CA42521FC519}"/>
          </ac:spMkLst>
        </pc:spChg>
        <pc:spChg chg="mod">
          <ac:chgData name="" userId="" providerId="" clId="Web-{F5E43372-A95B-49A1-8D8D-FE1133065B93}" dt="2019-09-05T09:45:18.655" v="56"/>
          <ac:spMkLst>
            <pc:docMk/>
            <pc:sldMk cId="3570071417" sldId="290"/>
            <ac:spMk id="17" creationId="{0F147F66-DE2D-4D6B-9168-43A981A27F77}"/>
          </ac:spMkLst>
        </pc:spChg>
        <pc:spChg chg="mod">
          <ac:chgData name="" userId="" providerId="" clId="Web-{F5E43372-A95B-49A1-8D8D-FE1133065B93}" dt="2019-09-05T09:45:18.671" v="57"/>
          <ac:spMkLst>
            <pc:docMk/>
            <pc:sldMk cId="3570071417" sldId="290"/>
            <ac:spMk id="18" creationId="{0AE65C46-4F3A-4007-B1F2-3A1765C9FF1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0155B-31BD-9B44-904C-3E726FC08C02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081E6-6872-B54D-B847-DD796F4FFD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00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-NL" b="0" dirty="0"/>
              <a:t>Open ter voorbereiding de flipover:</a:t>
            </a:r>
          </a:p>
          <a:p>
            <a:pPr marL="171450" lvl="0" indent="-171450">
              <a:spcBef>
                <a:spcPts val="0"/>
              </a:spcBef>
              <a:buFontTx/>
              <a:buChar char="-"/>
            </a:pPr>
            <a:r>
              <a:rPr lang="nl-NL" b="0" dirty="0"/>
              <a:t>Doelen stellen </a:t>
            </a:r>
          </a:p>
          <a:p>
            <a:pPr marL="0" lvl="0" indent="0">
              <a:spcBef>
                <a:spcPts val="0"/>
              </a:spcBef>
              <a:buFontTx/>
              <a:buNone/>
            </a:pPr>
            <a:endParaRPr lang="nl-NL" b="0" dirty="0"/>
          </a:p>
          <a:p>
            <a:pPr lvl="0">
              <a:spcBef>
                <a:spcPts val="0"/>
              </a:spcBef>
              <a:buNone/>
            </a:pP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706056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0" dirty="0"/>
              <a:t>15 minuten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0439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35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Bewegingsdeskundige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1026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5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dirty="0"/>
              <a:t>Doelen stellen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Probleemaanpak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Leuke dingen doen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Lepeltheorie krijgen jullie toegestuurd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767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5 minuten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544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dirty="0"/>
              <a:t>Programma doornemen – 5 minuten </a:t>
            </a:r>
          </a:p>
          <a:p>
            <a:pPr algn="l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453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15 minuten </a:t>
            </a:r>
          </a:p>
          <a:p>
            <a:pPr marL="171450" indent="-171450" algn="l">
              <a:buFontTx/>
              <a:buChar char="-"/>
            </a:pPr>
            <a:r>
              <a:rPr lang="nl-NL" b="0" dirty="0"/>
              <a:t>Dagboek</a:t>
            </a:r>
          </a:p>
          <a:p>
            <a:pPr marL="171450" indent="-171450" algn="l">
              <a:buFontTx/>
              <a:buChar char="-"/>
            </a:pPr>
            <a:r>
              <a:rPr lang="nl-NL" b="0" dirty="0"/>
              <a:t>Hulp vragen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261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Dagboek: wil iemand zijn ervaring delen?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b="0" dirty="0"/>
              <a:t>Oefening: welke hulp vraag ik aan wie? Gelukt om het schema in te vullen? Wie wil hier iets over delen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2168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15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Het is enorm belangrijk om doelen te stellen. Juist zodra je chronisch ziek bent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Flipover Doelen stellen nodig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9527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Vaak denk je dat je moet kiezen tussen doorzetten (1) of opgeven (2)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 err="1"/>
              <a:t>Vb</a:t>
            </a:r>
            <a:r>
              <a:rPr lang="nl-NL" b="0" dirty="0"/>
              <a:t>: blijven werken of stoppen met werken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Zijn echter nog 2 strategieën: (3) aanpassen door minder uren te gaan werken of (4) nieuwe doelen stellen – betaald werk omzetten naar vrijwilligerswerk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Hier bij stil staan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3272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15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Stel het probleem vast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Maak een lijst van mogelijke oplossingen 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Kies een oplossing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Probeer deze uit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Stel het resultaat vast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Kies zo nodig een andere oplossing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Gebruik andere hulpbronnen </a:t>
            </a:r>
          </a:p>
          <a:p>
            <a:pPr marL="228600" indent="-228600" algn="l">
              <a:buFont typeface="Arial" panose="020B0604020202020204" pitchFamily="34" charset="0"/>
              <a:buAutoNum type="arabicParenR"/>
            </a:pPr>
            <a:r>
              <a:rPr lang="nl-NL" b="0" dirty="0"/>
              <a:t>Aanvaard dat het probleem mogelijk niet op te lossen is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0435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Uitleg max. 5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Daarna (10 minuten): 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Ga in groepen uiteen 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1 iemand brengt probleem in en ander verzint zoveel mogelijke manieren om dit aan te pakken. De inbrenger noteert deze en gaat niet in discussie! Vervolgens kiest de inbrenger er 1 uit die zij gaat uitproberen. Daarna rollen omdraaien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5735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5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dirty="0"/>
              <a:t>Aandacht voor het lichaam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047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09CCA7-18B3-1C46-9782-ADD707D4B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EBBD52B-8B53-4B49-9526-ACDE08ACB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C5EB04-8844-D24B-A9BA-11F07B61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A905C5-B97E-034C-8A75-74D7D1107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FA7143-F39E-FD49-91C4-9B331C60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59399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67200-697A-C94A-8F16-83A5A7AA4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ACA58D-AFE9-9B43-B463-AA2E54279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3DAA95-F41E-9A4C-948D-AB81DD0D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967BB0-04A7-2042-847F-8BE6A593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A01B2D-BD91-714A-B4F6-EFF563B6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7418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66598C-B010-F248-B68C-87FE0763F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330BAC9-D68D-E543-A6E0-75EC43B9B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C5140B-EF61-2C40-8974-7044B9F0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E4E172-A61D-F843-95B9-D81E6ED7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41DB05-D094-1648-88C3-55E758D7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59723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1" name="Shape 221"/>
          <p:cNvSpPr/>
          <p:nvPr/>
        </p:nvSpPr>
        <p:spPr>
          <a:xfrm>
            <a:off x="1058933" y="104299"/>
            <a:ext cx="188800" cy="188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2" name="Shape 222"/>
          <p:cNvSpPr/>
          <p:nvPr/>
        </p:nvSpPr>
        <p:spPr>
          <a:xfrm>
            <a:off x="-187200" y="200273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3" name="Shape 223"/>
          <p:cNvSpPr/>
          <p:nvPr/>
        </p:nvSpPr>
        <p:spPr>
          <a:xfrm>
            <a:off x="10772401" y="5035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4" name="Shape 224"/>
          <p:cNvSpPr/>
          <p:nvPr/>
        </p:nvSpPr>
        <p:spPr>
          <a:xfrm>
            <a:off x="928733" y="1223500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5" name="Shape 225"/>
          <p:cNvSpPr/>
          <p:nvPr/>
        </p:nvSpPr>
        <p:spPr>
          <a:xfrm>
            <a:off x="11899071" y="159175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6" name="Shape 226"/>
          <p:cNvSpPr/>
          <p:nvPr/>
        </p:nvSpPr>
        <p:spPr>
          <a:xfrm>
            <a:off x="10299129" y="10228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7" name="Shape 227"/>
          <p:cNvSpPr/>
          <p:nvPr/>
        </p:nvSpPr>
        <p:spPr>
          <a:xfrm>
            <a:off x="11898583" y="602588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8" name="Shape 228"/>
          <p:cNvSpPr/>
          <p:nvPr/>
        </p:nvSpPr>
        <p:spPr>
          <a:xfrm>
            <a:off x="704879" y="-166299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9" name="Shape 229"/>
          <p:cNvSpPr/>
          <p:nvPr/>
        </p:nvSpPr>
        <p:spPr>
          <a:xfrm>
            <a:off x="11103717" y="8348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0" name="Shape 230"/>
          <p:cNvGrpSpPr/>
          <p:nvPr/>
        </p:nvGrpSpPr>
        <p:grpSpPr>
          <a:xfrm>
            <a:off x="205367" y="585206"/>
            <a:ext cx="678468" cy="638281"/>
            <a:chOff x="5972700" y="2330200"/>
            <a:chExt cx="411625" cy="387275"/>
          </a:xfrm>
        </p:grpSpPr>
        <p:sp>
          <p:nvSpPr>
            <p:cNvPr id="231" name="Shape 23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2" name="Shape 23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09600" y="5570279"/>
            <a:ext cx="10972800" cy="692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480"/>
              </a:spcBef>
              <a:buSzPct val="100000"/>
              <a:buNone/>
              <a:defRPr sz="1867"/>
            </a:lvl1pPr>
          </a:lstStyle>
          <a:p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10293833" y="138500"/>
            <a:ext cx="835200" cy="835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5" name="Shape 235"/>
          <p:cNvGrpSpPr/>
          <p:nvPr/>
        </p:nvGrpSpPr>
        <p:grpSpPr>
          <a:xfrm>
            <a:off x="10553895" y="305530"/>
            <a:ext cx="315843" cy="500583"/>
            <a:chOff x="6718575" y="2318625"/>
            <a:chExt cx="256950" cy="407375"/>
          </a:xfrm>
        </p:grpSpPr>
        <p:sp>
          <p:nvSpPr>
            <p:cNvPr id="236" name="Shape 23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7" name="Shape 23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8" name="Shape 23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9" name="Shape 2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0" name="Shape 24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1" name="Shape 24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2" name="Shape 24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3" name="Shape 24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10823979" y="5738251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6430773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507267" y="840200"/>
            <a:ext cx="5177600" cy="5177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" name="Shape 11"/>
          <p:cNvSpPr/>
          <p:nvPr/>
        </p:nvSpPr>
        <p:spPr>
          <a:xfrm>
            <a:off x="7240467" y="304800"/>
            <a:ext cx="1850800" cy="18508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" name="Shape 12"/>
          <p:cNvSpPr/>
          <p:nvPr/>
        </p:nvSpPr>
        <p:spPr>
          <a:xfrm>
            <a:off x="7877667" y="6214433"/>
            <a:ext cx="807200" cy="807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" name="Shape 13"/>
          <p:cNvSpPr/>
          <p:nvPr/>
        </p:nvSpPr>
        <p:spPr>
          <a:xfrm>
            <a:off x="3608867" y="5163505"/>
            <a:ext cx="1463600" cy="14636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" name="Shape 14"/>
          <p:cNvSpPr/>
          <p:nvPr/>
        </p:nvSpPr>
        <p:spPr>
          <a:xfrm>
            <a:off x="2775592" y="1028361"/>
            <a:ext cx="1032800" cy="1032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" name="Shape 15"/>
          <p:cNvSpPr/>
          <p:nvPr/>
        </p:nvSpPr>
        <p:spPr>
          <a:xfrm>
            <a:off x="8684868" y="2155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6" name="Shape 16"/>
          <p:cNvSpPr/>
          <p:nvPr/>
        </p:nvSpPr>
        <p:spPr>
          <a:xfrm>
            <a:off x="3227301" y="4816059"/>
            <a:ext cx="449200" cy="449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" name="Shape 17"/>
          <p:cNvSpPr/>
          <p:nvPr/>
        </p:nvSpPr>
        <p:spPr>
          <a:xfrm>
            <a:off x="3149979" y="2226844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8" name="Shape 18"/>
          <p:cNvSpPr/>
          <p:nvPr/>
        </p:nvSpPr>
        <p:spPr>
          <a:xfrm>
            <a:off x="9091281" y="1784923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" name="Shape 19"/>
          <p:cNvSpPr/>
          <p:nvPr/>
        </p:nvSpPr>
        <p:spPr>
          <a:xfrm>
            <a:off x="8218652" y="58327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" name="Shape 20"/>
          <p:cNvSpPr/>
          <p:nvPr/>
        </p:nvSpPr>
        <p:spPr>
          <a:xfrm>
            <a:off x="3067482" y="13202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1" name="Shape 21"/>
          <p:cNvGrpSpPr/>
          <p:nvPr/>
        </p:nvGrpSpPr>
        <p:grpSpPr>
          <a:xfrm>
            <a:off x="4001434" y="5576165"/>
            <a:ext cx="678468" cy="638281"/>
            <a:chOff x="5972700" y="2330200"/>
            <a:chExt cx="411625" cy="387275"/>
          </a:xfrm>
        </p:grpSpPr>
        <p:sp>
          <p:nvSpPr>
            <p:cNvPr id="22" name="Shape 2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" name="Shape 2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4" name="Shape 24"/>
          <p:cNvGrpSpPr/>
          <p:nvPr/>
        </p:nvGrpSpPr>
        <p:grpSpPr>
          <a:xfrm>
            <a:off x="7815691" y="675413"/>
            <a:ext cx="699967" cy="1109527"/>
            <a:chOff x="6718575" y="2318625"/>
            <a:chExt cx="256950" cy="407375"/>
          </a:xfrm>
        </p:grpSpPr>
        <p:sp>
          <p:nvSpPr>
            <p:cNvPr id="25" name="Shape 2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</p:grpSp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3676333" y="1281800"/>
            <a:ext cx="4839200" cy="4294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3676329" y="1149293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5" name="Shape 35"/>
          <p:cNvSpPr/>
          <p:nvPr/>
        </p:nvSpPr>
        <p:spPr>
          <a:xfrm>
            <a:off x="4679904" y="6343113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" name="Shape 36"/>
          <p:cNvSpPr/>
          <p:nvPr/>
        </p:nvSpPr>
        <p:spPr>
          <a:xfrm>
            <a:off x="7326468" y="5832703"/>
            <a:ext cx="551200" cy="551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90413324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9" name="Shape 39"/>
          <p:cNvSpPr/>
          <p:nvPr/>
        </p:nvSpPr>
        <p:spPr>
          <a:xfrm>
            <a:off x="3507267" y="840200"/>
            <a:ext cx="5177600" cy="517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0" name="Shape 40"/>
          <p:cNvSpPr/>
          <p:nvPr/>
        </p:nvSpPr>
        <p:spPr>
          <a:xfrm>
            <a:off x="7240467" y="304800"/>
            <a:ext cx="1850800" cy="18508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1" name="Shape 41"/>
          <p:cNvSpPr/>
          <p:nvPr/>
        </p:nvSpPr>
        <p:spPr>
          <a:xfrm>
            <a:off x="7877667" y="6214433"/>
            <a:ext cx="807200" cy="807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2" name="Shape 42"/>
          <p:cNvSpPr/>
          <p:nvPr/>
        </p:nvSpPr>
        <p:spPr>
          <a:xfrm>
            <a:off x="3608867" y="5163505"/>
            <a:ext cx="1463600" cy="14636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3" name="Shape 43"/>
          <p:cNvSpPr/>
          <p:nvPr/>
        </p:nvSpPr>
        <p:spPr>
          <a:xfrm>
            <a:off x="2775592" y="10283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4" name="Shape 44"/>
          <p:cNvSpPr/>
          <p:nvPr/>
        </p:nvSpPr>
        <p:spPr>
          <a:xfrm>
            <a:off x="8684868" y="2155587"/>
            <a:ext cx="551200" cy="551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5" name="Shape 45"/>
          <p:cNvSpPr/>
          <p:nvPr/>
        </p:nvSpPr>
        <p:spPr>
          <a:xfrm>
            <a:off x="3227301" y="4816059"/>
            <a:ext cx="449200" cy="449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6" name="Shape 46"/>
          <p:cNvSpPr/>
          <p:nvPr/>
        </p:nvSpPr>
        <p:spPr>
          <a:xfrm>
            <a:off x="3149979" y="2226844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7" name="Shape 47"/>
          <p:cNvSpPr/>
          <p:nvPr/>
        </p:nvSpPr>
        <p:spPr>
          <a:xfrm>
            <a:off x="9091281" y="1784923"/>
            <a:ext cx="125200" cy="125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8" name="Shape 48"/>
          <p:cNvSpPr/>
          <p:nvPr/>
        </p:nvSpPr>
        <p:spPr>
          <a:xfrm>
            <a:off x="8218652" y="58327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9" name="Shape 49"/>
          <p:cNvSpPr/>
          <p:nvPr/>
        </p:nvSpPr>
        <p:spPr>
          <a:xfrm>
            <a:off x="3067482" y="13202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50" name="Shape 50"/>
          <p:cNvGrpSpPr/>
          <p:nvPr/>
        </p:nvGrpSpPr>
        <p:grpSpPr>
          <a:xfrm>
            <a:off x="4001434" y="5576165"/>
            <a:ext cx="678468" cy="638281"/>
            <a:chOff x="5972700" y="2330200"/>
            <a:chExt cx="411625" cy="387275"/>
          </a:xfrm>
        </p:grpSpPr>
        <p:sp>
          <p:nvSpPr>
            <p:cNvPr id="51" name="Shape 5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52" name="Shape 5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53" name="Shape 53"/>
          <p:cNvGrpSpPr/>
          <p:nvPr/>
        </p:nvGrpSpPr>
        <p:grpSpPr>
          <a:xfrm>
            <a:off x="7815691" y="675413"/>
            <a:ext cx="699967" cy="1109527"/>
            <a:chOff x="6718575" y="2318625"/>
            <a:chExt cx="256950" cy="407375"/>
          </a:xfrm>
        </p:grpSpPr>
        <p:sp>
          <p:nvSpPr>
            <p:cNvPr id="54" name="Shape 5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</p:grpSp>
      <p:sp>
        <p:nvSpPr>
          <p:cNvPr id="62" name="Shape 62"/>
          <p:cNvSpPr/>
          <p:nvPr/>
        </p:nvSpPr>
        <p:spPr>
          <a:xfrm>
            <a:off x="3676329" y="1149293"/>
            <a:ext cx="401200" cy="40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3" name="Shape 63"/>
          <p:cNvSpPr/>
          <p:nvPr/>
        </p:nvSpPr>
        <p:spPr>
          <a:xfrm>
            <a:off x="4679904" y="6343113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4" name="Shape 64"/>
          <p:cNvSpPr/>
          <p:nvPr/>
        </p:nvSpPr>
        <p:spPr>
          <a:xfrm>
            <a:off x="7326468" y="5832703"/>
            <a:ext cx="551200" cy="551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5" name="Shape 65"/>
          <p:cNvSpPr txBox="1">
            <a:spLocks noGrp="1"/>
          </p:cNvSpPr>
          <p:nvPr>
            <p:ph type="ctrTitle"/>
          </p:nvPr>
        </p:nvSpPr>
        <p:spPr>
          <a:xfrm>
            <a:off x="3848133" y="2517533"/>
            <a:ext cx="4495600" cy="154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ubTitle" idx="1"/>
          </p:nvPr>
        </p:nvSpPr>
        <p:spPr>
          <a:xfrm>
            <a:off x="3848133" y="3888336"/>
            <a:ext cx="4495600" cy="104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B600"/>
              </a:buClr>
              <a:buNone/>
              <a:defRPr>
                <a:solidFill>
                  <a:srgbClr val="FFB600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283886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9" name="Shape 69"/>
          <p:cNvSpPr/>
          <p:nvPr/>
        </p:nvSpPr>
        <p:spPr>
          <a:xfrm>
            <a:off x="5082400" y="-259733"/>
            <a:ext cx="2027200" cy="202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0" name="Shape 70"/>
          <p:cNvSpPr/>
          <p:nvPr/>
        </p:nvSpPr>
        <p:spPr>
          <a:xfrm>
            <a:off x="6642867" y="979700"/>
            <a:ext cx="1032800" cy="1032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1" name="Shape 71"/>
          <p:cNvSpPr/>
          <p:nvPr/>
        </p:nvSpPr>
        <p:spPr>
          <a:xfrm>
            <a:off x="4626599" y="1081297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2" name="Shape 72"/>
          <p:cNvSpPr/>
          <p:nvPr/>
        </p:nvSpPr>
        <p:spPr>
          <a:xfrm>
            <a:off x="4146500" y="205891"/>
            <a:ext cx="678400" cy="678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3" name="Shape 73"/>
          <p:cNvSpPr/>
          <p:nvPr/>
        </p:nvSpPr>
        <p:spPr>
          <a:xfrm>
            <a:off x="7194037" y="-11425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4" name="Shape 74"/>
          <p:cNvSpPr/>
          <p:nvPr/>
        </p:nvSpPr>
        <p:spPr>
          <a:xfrm>
            <a:off x="-187200" y="5045605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5" name="Shape 75"/>
          <p:cNvSpPr/>
          <p:nvPr/>
        </p:nvSpPr>
        <p:spPr>
          <a:xfrm>
            <a:off x="10772401" y="58883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6" name="Shape 76"/>
          <p:cNvSpPr/>
          <p:nvPr/>
        </p:nvSpPr>
        <p:spPr>
          <a:xfrm>
            <a:off x="542867" y="6268599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7" name="Shape 77"/>
          <p:cNvSpPr/>
          <p:nvPr/>
        </p:nvSpPr>
        <p:spPr>
          <a:xfrm>
            <a:off x="11862101" y="5497761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8" name="Shape 78"/>
          <p:cNvSpPr/>
          <p:nvPr/>
        </p:nvSpPr>
        <p:spPr>
          <a:xfrm>
            <a:off x="10400729" y="62044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9" name="Shape 79"/>
          <p:cNvSpPr/>
          <p:nvPr/>
        </p:nvSpPr>
        <p:spPr>
          <a:xfrm>
            <a:off x="11295996" y="5604303"/>
            <a:ext cx="125200" cy="125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0" name="Shape 80"/>
          <p:cNvSpPr/>
          <p:nvPr/>
        </p:nvSpPr>
        <p:spPr>
          <a:xfrm>
            <a:off x="704879" y="4679033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1" name="Shape 81"/>
          <p:cNvSpPr/>
          <p:nvPr/>
        </p:nvSpPr>
        <p:spPr>
          <a:xfrm>
            <a:off x="11103717" y="62196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82" name="Shape 82"/>
          <p:cNvGrpSpPr/>
          <p:nvPr/>
        </p:nvGrpSpPr>
        <p:grpSpPr>
          <a:xfrm>
            <a:off x="205367" y="5458265"/>
            <a:ext cx="678468" cy="638281"/>
            <a:chOff x="5972700" y="2330200"/>
            <a:chExt cx="411625" cy="387275"/>
          </a:xfrm>
        </p:grpSpPr>
        <p:sp>
          <p:nvSpPr>
            <p:cNvPr id="83" name="Shape 8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4" name="Shape 8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85" name="Shape 85"/>
          <p:cNvGrpSpPr/>
          <p:nvPr/>
        </p:nvGrpSpPr>
        <p:grpSpPr>
          <a:xfrm>
            <a:off x="6963951" y="1186297"/>
            <a:ext cx="390564" cy="619047"/>
            <a:chOff x="6718575" y="2318625"/>
            <a:chExt cx="256950" cy="407375"/>
          </a:xfrm>
        </p:grpSpPr>
        <p:sp>
          <p:nvSpPr>
            <p:cNvPr id="86" name="Shape 8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7" name="Shape 8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8" name="Shape 8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9" name="Shape 8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0" name="Shape 9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1" name="Shape 9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2" name="Shape 9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3" name="Shape 9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1656367" y="2272800"/>
            <a:ext cx="8879600" cy="1093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8pPr>
            <a:lvl9pPr lvl="8" algn="ctr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9pPr>
          </a:lstStyle>
          <a:p>
            <a:endParaRPr/>
          </a:p>
        </p:txBody>
      </p:sp>
      <p:sp>
        <p:nvSpPr>
          <p:cNvPr id="95" name="Shape 95"/>
          <p:cNvSpPr txBox="1"/>
          <p:nvPr/>
        </p:nvSpPr>
        <p:spPr>
          <a:xfrm>
            <a:off x="4791200" y="11907"/>
            <a:ext cx="2609600" cy="871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2800" b="1">
                <a:solidFill>
                  <a:srgbClr val="FFFFFF"/>
                </a:solidFill>
              </a:rPr>
              <a:t>“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5414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99" name="Shape 99"/>
          <p:cNvSpPr/>
          <p:nvPr/>
        </p:nvSpPr>
        <p:spPr>
          <a:xfrm>
            <a:off x="-222700" y="745967"/>
            <a:ext cx="3507200" cy="35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0" name="Shape 100"/>
          <p:cNvSpPr/>
          <p:nvPr/>
        </p:nvSpPr>
        <p:spPr>
          <a:xfrm>
            <a:off x="2416133" y="361867"/>
            <a:ext cx="1405600" cy="14056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1" name="Shape 101"/>
          <p:cNvSpPr/>
          <p:nvPr/>
        </p:nvSpPr>
        <p:spPr>
          <a:xfrm>
            <a:off x="2272796" y="-172873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2" name="Shape 102"/>
          <p:cNvSpPr/>
          <p:nvPr/>
        </p:nvSpPr>
        <p:spPr>
          <a:xfrm>
            <a:off x="304800" y="3849667"/>
            <a:ext cx="807200" cy="807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3" name="Shape 103"/>
          <p:cNvSpPr/>
          <p:nvPr/>
        </p:nvSpPr>
        <p:spPr>
          <a:xfrm>
            <a:off x="2030537" y="4217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4" name="Shape 104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5" name="Shape 105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6" name="Shape 106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7" name="Shape 107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8" name="Shape 108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9" name="Shape 109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0" name="Shape 110"/>
          <p:cNvSpPr/>
          <p:nvPr/>
        </p:nvSpPr>
        <p:spPr>
          <a:xfrm>
            <a:off x="122585" y="3849667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1" name="Shape 111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112" name="Shape 112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113" name="Shape 11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4" name="Shape 11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2853161" y="643387"/>
            <a:ext cx="531544" cy="842560"/>
            <a:chOff x="6718575" y="2318625"/>
            <a:chExt cx="256950" cy="407375"/>
          </a:xfrm>
        </p:grpSpPr>
        <p:sp>
          <p:nvSpPr>
            <p:cNvPr id="116" name="Shape 11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7" name="Shape 11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8" name="Shape 11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9" name="Shape 11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0" name="Shape 12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1" name="Shape 12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2" name="Shape 12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3" name="Shape 12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3869167" y="1377867"/>
            <a:ext cx="7056400" cy="435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2801610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2" name="Shape 192"/>
          <p:cNvSpPr/>
          <p:nvPr/>
        </p:nvSpPr>
        <p:spPr>
          <a:xfrm>
            <a:off x="-222700" y="745967"/>
            <a:ext cx="3507200" cy="35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3" name="Shape 193"/>
          <p:cNvSpPr/>
          <p:nvPr/>
        </p:nvSpPr>
        <p:spPr>
          <a:xfrm>
            <a:off x="2416133" y="361867"/>
            <a:ext cx="1405600" cy="14056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4" name="Shape 194"/>
          <p:cNvSpPr/>
          <p:nvPr/>
        </p:nvSpPr>
        <p:spPr>
          <a:xfrm>
            <a:off x="2272796" y="-172873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5" name="Shape 195"/>
          <p:cNvSpPr/>
          <p:nvPr/>
        </p:nvSpPr>
        <p:spPr>
          <a:xfrm>
            <a:off x="304800" y="3849667"/>
            <a:ext cx="807200" cy="807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6" name="Shape 196"/>
          <p:cNvSpPr/>
          <p:nvPr/>
        </p:nvSpPr>
        <p:spPr>
          <a:xfrm>
            <a:off x="2030537" y="4217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7" name="Shape 197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8" name="Shape 198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9" name="Shape 199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0" name="Shape 200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1" name="Shape 201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2" name="Shape 202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3" name="Shape 203"/>
          <p:cNvSpPr/>
          <p:nvPr/>
        </p:nvSpPr>
        <p:spPr>
          <a:xfrm>
            <a:off x="122585" y="3849667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4" name="Shape 204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05" name="Shape 205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206" name="Shape 206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07" name="Shape 207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08" name="Shape 208"/>
          <p:cNvGrpSpPr/>
          <p:nvPr/>
        </p:nvGrpSpPr>
        <p:grpSpPr>
          <a:xfrm>
            <a:off x="2853161" y="643387"/>
            <a:ext cx="531544" cy="842560"/>
            <a:chOff x="6718575" y="2318625"/>
            <a:chExt cx="256950" cy="407375"/>
          </a:xfrm>
        </p:grpSpPr>
        <p:sp>
          <p:nvSpPr>
            <p:cNvPr id="209" name="Shape 209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0" name="Shape 210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1" name="Shape 211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2" name="Shape 2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3" name="Shape 21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4" name="Shape 21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5" name="Shape 215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6" name="Shape 216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8" name="Shape 218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1472350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1" name="Shape 221"/>
          <p:cNvSpPr/>
          <p:nvPr/>
        </p:nvSpPr>
        <p:spPr>
          <a:xfrm>
            <a:off x="1058933" y="104299"/>
            <a:ext cx="188800" cy="188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2" name="Shape 222"/>
          <p:cNvSpPr/>
          <p:nvPr/>
        </p:nvSpPr>
        <p:spPr>
          <a:xfrm>
            <a:off x="-187200" y="200273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3" name="Shape 223"/>
          <p:cNvSpPr/>
          <p:nvPr/>
        </p:nvSpPr>
        <p:spPr>
          <a:xfrm>
            <a:off x="10772401" y="5035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4" name="Shape 224"/>
          <p:cNvSpPr/>
          <p:nvPr/>
        </p:nvSpPr>
        <p:spPr>
          <a:xfrm>
            <a:off x="928733" y="1223500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5" name="Shape 225"/>
          <p:cNvSpPr/>
          <p:nvPr/>
        </p:nvSpPr>
        <p:spPr>
          <a:xfrm>
            <a:off x="11899071" y="159175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6" name="Shape 226"/>
          <p:cNvSpPr/>
          <p:nvPr/>
        </p:nvSpPr>
        <p:spPr>
          <a:xfrm>
            <a:off x="10299129" y="10228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7" name="Shape 227"/>
          <p:cNvSpPr/>
          <p:nvPr/>
        </p:nvSpPr>
        <p:spPr>
          <a:xfrm>
            <a:off x="11898583" y="602588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8" name="Shape 228"/>
          <p:cNvSpPr/>
          <p:nvPr/>
        </p:nvSpPr>
        <p:spPr>
          <a:xfrm>
            <a:off x="704879" y="-166299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9" name="Shape 229"/>
          <p:cNvSpPr/>
          <p:nvPr/>
        </p:nvSpPr>
        <p:spPr>
          <a:xfrm>
            <a:off x="11103717" y="8348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30" name="Shape 230"/>
          <p:cNvGrpSpPr/>
          <p:nvPr/>
        </p:nvGrpSpPr>
        <p:grpSpPr>
          <a:xfrm>
            <a:off x="205367" y="585206"/>
            <a:ext cx="678468" cy="638281"/>
            <a:chOff x="5972700" y="2330200"/>
            <a:chExt cx="411625" cy="387275"/>
          </a:xfrm>
        </p:grpSpPr>
        <p:sp>
          <p:nvSpPr>
            <p:cNvPr id="231" name="Shape 23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2" name="Shape 23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09600" y="5570279"/>
            <a:ext cx="10972800" cy="692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480"/>
              </a:spcBef>
              <a:buSzPct val="100000"/>
              <a:buNone/>
              <a:defRPr sz="1867"/>
            </a:lvl1pPr>
          </a:lstStyle>
          <a:p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10293833" y="138500"/>
            <a:ext cx="835200" cy="835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35" name="Shape 235"/>
          <p:cNvGrpSpPr/>
          <p:nvPr/>
        </p:nvGrpSpPr>
        <p:grpSpPr>
          <a:xfrm>
            <a:off x="10553895" y="305530"/>
            <a:ext cx="315843" cy="500583"/>
            <a:chOff x="6718575" y="2318625"/>
            <a:chExt cx="256950" cy="407375"/>
          </a:xfrm>
        </p:grpSpPr>
        <p:sp>
          <p:nvSpPr>
            <p:cNvPr id="236" name="Shape 23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7" name="Shape 23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8" name="Shape 23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9" name="Shape 2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0" name="Shape 24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1" name="Shape 24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2" name="Shape 24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3" name="Shape 24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10823979" y="5738251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74746801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47" name="Shape 247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48" name="Shape 248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49" name="Shape 249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0" name="Shape 250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1" name="Shape 251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2" name="Shape 252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3" name="Shape 253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4" name="Shape 254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5" name="Shape 255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6" name="Shape 256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7" name="Shape 257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8" name="Shape 258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9" name="Shape 259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60" name="Shape 260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261" name="Shape 26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2" name="Shape 26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63" name="Shape 263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264" name="Shape 26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6" name="Shape 26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7" name="Shape 267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8" name="Shape 268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9" name="Shape 269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0" name="Shape 27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1" name="Shape 271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72" name="Shape 272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338735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C4208-F243-7048-8A1A-535250233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68394A-8961-3440-B2A0-95233EB8C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E709C0-DC2F-F547-8593-3FF8B93B5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AEECF6-0A81-D54B-8CB9-25F3EFCD0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4A9219-D343-9B4B-BD36-8B68ABD7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372736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Aqua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3" name="Shape 303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4" name="Shape 304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5" name="Shape 305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6" name="Shape 306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7" name="Shape 307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8" name="Shape 308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9" name="Shape 309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0" name="Shape 310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1" name="Shape 311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2" name="Shape 312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3" name="Shape 313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4" name="Shape 314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5" name="Shape 315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316" name="Shape 316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317" name="Shape 317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18" name="Shape 318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319" name="Shape 319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320" name="Shape 320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1" name="Shape 321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2" name="Shape 32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3" name="Shape 32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4" name="Shape 32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5" name="Shape 325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6" name="Shape 326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7" name="Shape 327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328" name="Shape 328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21299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Yellow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1" name="Shape 331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2" name="Shape 332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3" name="Shape 333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4" name="Shape 334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5" name="Shape 335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6" name="Shape 336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7" name="Shape 337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8" name="Shape 338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9" name="Shape 339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0" name="Shape 340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1" name="Shape 341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2" name="Shape 342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3" name="Shape 343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344" name="Shape 344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345" name="Shape 345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46" name="Shape 346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347" name="Shape 347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348" name="Shape 348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49" name="Shape 349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0" name="Shape 350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1" name="Shape 351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2" name="Shape 35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3" name="Shape 35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4" name="Shape 35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5" name="Shape 355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356" name="Shape 356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547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Magenta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59" name="Shape 359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0" name="Shape 360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1" name="Shape 361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2" name="Shape 362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3" name="Shape 363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4" name="Shape 364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5" name="Shape 365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6" name="Shape 366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7" name="Shape 367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8" name="Shape 368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9" name="Shape 369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70" name="Shape 370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C406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371" name="Shape 371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372" name="Shape 37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3" name="Shape 37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374" name="Shape 374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375" name="Shape 37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6" name="Shape 37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7" name="Shape 37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8" name="Shape 378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9" name="Shape 37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80" name="Shape 38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81" name="Shape 381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82" name="Shape 38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383" name="Shape 383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84" name="Shape 384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09399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5B14B-580C-344F-AD4C-99F858426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3A5D84-B013-8444-8B61-948F73D15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EF5651-52BF-6A4D-A6D6-FD46363D2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6C7142-1F3E-0349-8228-B02CE2352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C3CEF9-0B33-0A43-8451-B7415EE1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70196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91FF8E-C707-A844-A734-792ACA454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20B065-4D10-CC4B-8F7A-EFCC238ED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57E7D7D-1C0E-2241-830B-435D68710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F1C6091-B6F6-7E41-A9DB-50B21155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4FD0CF-1B91-344F-AC19-3619B478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E29FD8-344B-0D49-8C13-BDF80A3B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93311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A5A23-8E43-AC47-963A-A7D797F03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F42B7E-E6AA-3C46-8BDF-59FA1E7C7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FEE7E0-1F70-B348-B635-525C747AC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0FDB22-CC11-6249-9FEF-659D62714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B7AC4E4-F798-F84A-B2F5-43FE32657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8757CFB-7906-5E47-AAEA-22DE896E0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2DD4CEC-FFAF-0A48-82FF-AE6F2992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6F0486-F6F9-0146-A335-722224AB3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89364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EA58F-4A44-6B4F-B457-7A9C4C91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4941BD-2485-D643-933A-27CFC5389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58C627-8AC1-234A-8451-EE3C6972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BB9B166-D81D-B54A-8672-04C395DAC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58510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C0E6952-D6CA-844F-9AAF-FB06F9DD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1B98347-FC4C-CC49-8317-C1936AACC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7BD801-6029-054E-970C-A77A4781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42801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797F11-0988-EE41-836D-CA47BC41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A4AA5-6357-6E48-B382-D9F400000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1B438D-F833-E441-86C6-A6E5B3849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6C9C799-5C66-4044-9108-E1048A82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B5AB56-9D19-8948-A509-70D8D2EEA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1B932B-DF74-CE4B-B8FA-D5E0C9F0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25529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E9A18-F275-5A40-9D17-E8506A2C0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0AB385F-74AA-3840-AB2A-E37225859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63FC26-5338-8B46-A5D4-91C13022B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66C955-54EB-FF49-BAB7-60327AB7E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0087BA-CB9C-9B47-8685-883505CC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0B776F-FE7A-5744-B51C-E22E0F75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56375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84D8991-19F0-B84C-92A3-3B37D4480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05E59D-8625-E44D-8E3D-4DBFC058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588BA5-C812-7945-BE48-CF9A9DCFC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22621-644A-9241-A1E5-65EAFD874FD1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59C167-E650-7F4C-B262-5A73D4FF2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287781-C44E-8F4B-BBDC-3E4D3B31D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24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869167" y="1377867"/>
            <a:ext cx="7056400" cy="435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○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>
              <a:spcBef>
                <a:spcPts val="48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>
              <a:spcBef>
                <a:spcPts val="48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en" sz="1600" smtClean="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rPr>
              <a:pPr algn="r"/>
              <a:t>‹nr.›</a:t>
            </a:fld>
            <a:endParaRPr lang="en" sz="1600">
              <a:solidFill>
                <a:srgbClr val="A6BCC9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94827260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ctrTitle"/>
          </p:nvPr>
        </p:nvSpPr>
        <p:spPr>
          <a:xfrm>
            <a:off x="3676400" y="2521667"/>
            <a:ext cx="4839200" cy="1039643"/>
          </a:xfrm>
          <a:prstGeom prst="rect">
            <a:avLst/>
          </a:prstGeom>
        </p:spPr>
        <p:txBody>
          <a:bodyPr wrap="square" lIns="121900" tIns="121900" rIns="121900" bIns="121900" anchor="ctr" anchorCtr="0">
            <a:noAutofit/>
          </a:bodyPr>
          <a:lstStyle/>
          <a:p>
            <a:r>
              <a:rPr lang="nl-NL" sz="8800" dirty="0">
                <a:latin typeface="Bebas Neue" panose="020B0606020202050201" pitchFamily="34" charset="0"/>
              </a:rPr>
              <a:t>Welkom!</a:t>
            </a:r>
            <a:endParaRPr lang="en" sz="8800" dirty="0">
              <a:latin typeface="Bebas Neue" panose="020B0606020202050201" pitchFamily="34" charset="0"/>
            </a:endParaRPr>
          </a:p>
        </p:txBody>
      </p:sp>
      <p:sp>
        <p:nvSpPr>
          <p:cNvPr id="3" name="Shape 389">
            <a:extLst>
              <a:ext uri="{FF2B5EF4-FFF2-40B4-BE49-F238E27FC236}">
                <a16:creationId xmlns:a16="http://schemas.microsoft.com/office/drawing/2014/main" id="{626B33C1-9285-42B0-B408-EA447707BBFD}"/>
              </a:ext>
            </a:extLst>
          </p:cNvPr>
          <p:cNvSpPr txBox="1">
            <a:spLocks/>
          </p:cNvSpPr>
          <p:nvPr/>
        </p:nvSpPr>
        <p:spPr>
          <a:xfrm>
            <a:off x="3468373" y="3126549"/>
            <a:ext cx="5047228" cy="1173731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 Light"/>
              <a:buNone/>
              <a:defRPr sz="3600" b="0" i="0" u="none" strike="noStrike" cap="none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pPr defTabSz="1219170"/>
            <a:r>
              <a:rPr lang="nl-NL" sz="3733" kern="0" dirty="0">
                <a:latin typeface="Arial Nova Light" panose="020B0304020202020204" pitchFamily="34" charset="0"/>
              </a:rPr>
              <a:t> Cursus ‘Sterk met Pijn’</a:t>
            </a:r>
            <a:endParaRPr lang="en" sz="3733" kern="0" dirty="0">
              <a:latin typeface="Arial Nova Light" panose="020B03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10</a:t>
            </a:fld>
            <a:endParaRPr lang="en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EB5B9924-D295-4B36-8875-5773484E1F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21" y="2118750"/>
            <a:ext cx="108585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1301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11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Bewegen 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8446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12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Oefening voor thuis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1281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13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Bedankt voor jullie aandacht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98220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2</a:t>
            </a:fld>
            <a:endParaRPr lang="en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6452A53-FE05-A94A-89FA-3F75011E0462}"/>
              </a:ext>
            </a:extLst>
          </p:cNvPr>
          <p:cNvSpPr txBox="1"/>
          <p:nvPr/>
        </p:nvSpPr>
        <p:spPr>
          <a:xfrm>
            <a:off x="1601621" y="756459"/>
            <a:ext cx="62407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Programma</a:t>
            </a:r>
          </a:p>
        </p:txBody>
      </p:sp>
      <p:sp>
        <p:nvSpPr>
          <p:cNvPr id="9" name="Tijdelijke aanduiding voor inhoud 6">
            <a:extLst>
              <a:ext uri="{FF2B5EF4-FFF2-40B4-BE49-F238E27FC236}">
                <a16:creationId xmlns:a16="http://schemas.microsoft.com/office/drawing/2014/main" id="{548790E8-E5E8-DA48-94C1-E2987D7E1F9B}"/>
              </a:ext>
            </a:extLst>
          </p:cNvPr>
          <p:cNvSpPr txBox="1">
            <a:spLocks/>
          </p:cNvSpPr>
          <p:nvPr/>
        </p:nvSpPr>
        <p:spPr>
          <a:xfrm>
            <a:off x="1601621" y="1934482"/>
            <a:ext cx="10515600" cy="4167059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rmAutofit fontScale="92500" lnSpcReduction="20000"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480"/>
              </a:spcBef>
              <a:buSzPct val="100000"/>
              <a:buFont typeface="Arial" panose="020B0604020202020204" pitchFamily="34" charset="0"/>
              <a:buNone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Welkom 			</a:t>
            </a:r>
            <a:endParaRPr lang="nl-NL"/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Bespreken oefening voor thuis 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Doelen stellen 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Probleemaanpak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Aandacht voor het lichaam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Pauze 				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Bewegen				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Oefening voor thuis			</a:t>
            </a:r>
          </a:p>
          <a:p>
            <a:pPr marL="514350" indent="-514350" algn="l">
              <a:buAutoNum type="arabicPeriod"/>
            </a:pPr>
            <a:r>
              <a:rPr lang="nl-NL" sz="3500" dirty="0">
                <a:latin typeface="Arial Nova Light" panose="020B0304020202020204" pitchFamily="34" charset="0"/>
                <a:cs typeface="Arial" panose="020B0604020202020204" pitchFamily="34" charset="0"/>
              </a:rPr>
              <a:t>Afsluiting		</a:t>
            </a:r>
            <a:r>
              <a:rPr lang="nl-NL" dirty="0"/>
              <a:t>						</a:t>
            </a:r>
            <a:endParaRPr lang="nl-N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7401177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3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Bespreken oefening thuis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71850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4</a:t>
            </a:fld>
            <a:endParaRPr lang="en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2A92FD8-F894-482D-9D56-0EBDF61D76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595" y="1954616"/>
            <a:ext cx="4429125" cy="2466975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1FD44BF1-F7D6-4672-A92E-CEFFCE120B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089" y="1954616"/>
            <a:ext cx="3253499" cy="391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3201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5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Doelen stellen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67096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6</a:t>
            </a:fld>
            <a:endParaRPr lang="en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8672EE3B-1EF9-4620-A26A-88913E85D7E2}"/>
              </a:ext>
            </a:extLst>
          </p:cNvPr>
          <p:cNvGrpSpPr/>
          <p:nvPr/>
        </p:nvGrpSpPr>
        <p:grpSpPr>
          <a:xfrm>
            <a:off x="432598" y="3153744"/>
            <a:ext cx="2857500" cy="2907530"/>
            <a:chOff x="432598" y="3153744"/>
            <a:chExt cx="2857500" cy="2907530"/>
          </a:xfrm>
        </p:grpSpPr>
        <p:grpSp>
          <p:nvGrpSpPr>
            <p:cNvPr id="9" name="Groep 8">
              <a:extLst>
                <a:ext uri="{FF2B5EF4-FFF2-40B4-BE49-F238E27FC236}">
                  <a16:creationId xmlns:a16="http://schemas.microsoft.com/office/drawing/2014/main" id="{64647B5E-EBCF-4C43-BFFB-D4E0F858B3A6}"/>
                </a:ext>
              </a:extLst>
            </p:cNvPr>
            <p:cNvGrpSpPr/>
            <p:nvPr/>
          </p:nvGrpSpPr>
          <p:grpSpPr>
            <a:xfrm>
              <a:off x="723900" y="3153744"/>
              <a:ext cx="2209800" cy="1074966"/>
              <a:chOff x="723900" y="3153744"/>
              <a:chExt cx="2209800" cy="1074966"/>
            </a:xfrm>
          </p:grpSpPr>
          <p:sp>
            <p:nvSpPr>
              <p:cNvPr id="7" name="Rechthoek 6">
                <a:extLst>
                  <a:ext uri="{FF2B5EF4-FFF2-40B4-BE49-F238E27FC236}">
                    <a16:creationId xmlns:a16="http://schemas.microsoft.com/office/drawing/2014/main" id="{B14968F5-6C4E-4ED1-A312-34E11ECD43DB}"/>
                  </a:ext>
                </a:extLst>
              </p:cNvPr>
              <p:cNvSpPr/>
              <p:nvPr/>
            </p:nvSpPr>
            <p:spPr>
              <a:xfrm>
                <a:off x="723900" y="3153744"/>
                <a:ext cx="2209800" cy="107496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B0843241-708E-44AD-B0DF-12FF7313B3EF}"/>
                  </a:ext>
                </a:extLst>
              </p:cNvPr>
              <p:cNvSpPr txBox="1"/>
              <p:nvPr/>
            </p:nvSpPr>
            <p:spPr>
              <a:xfrm>
                <a:off x="889798" y="3395493"/>
                <a:ext cx="19431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800" b="1" dirty="0">
                    <a:latin typeface="Arial Nova Light" panose="020B0304020202020204" pitchFamily="34" charset="0"/>
                  </a:rPr>
                  <a:t>Doorzetten</a:t>
                </a:r>
              </a:p>
            </p:txBody>
          </p:sp>
        </p:grpSp>
        <p:pic>
          <p:nvPicPr>
            <p:cNvPr id="1026" name="Picture 2" descr="Afbeeldingsresultaat voor doorzetten">
              <a:extLst>
                <a:ext uri="{FF2B5EF4-FFF2-40B4-BE49-F238E27FC236}">
                  <a16:creationId xmlns:a16="http://schemas.microsoft.com/office/drawing/2014/main" id="{3706691A-FFBC-4195-BA70-3F3AF301D2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598" y="4461074"/>
              <a:ext cx="2857500" cy="1600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oep 14">
            <a:extLst>
              <a:ext uri="{FF2B5EF4-FFF2-40B4-BE49-F238E27FC236}">
                <a16:creationId xmlns:a16="http://schemas.microsoft.com/office/drawing/2014/main" id="{8D76A212-7BD9-44B0-88A6-4EDF66EA06B9}"/>
              </a:ext>
            </a:extLst>
          </p:cNvPr>
          <p:cNvGrpSpPr/>
          <p:nvPr/>
        </p:nvGrpSpPr>
        <p:grpSpPr>
          <a:xfrm>
            <a:off x="8715507" y="3172478"/>
            <a:ext cx="2847975" cy="3007416"/>
            <a:chOff x="7643814" y="2735034"/>
            <a:chExt cx="2847975" cy="3007416"/>
          </a:xfrm>
        </p:grpSpPr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C0FBA734-FAF5-45CA-8EB2-FD8CCD608BBB}"/>
                </a:ext>
              </a:extLst>
            </p:cNvPr>
            <p:cNvSpPr/>
            <p:nvPr/>
          </p:nvSpPr>
          <p:spPr>
            <a:xfrm>
              <a:off x="7962902" y="2735034"/>
              <a:ext cx="2209800" cy="10749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2675EFFC-9A3C-4714-9490-1322A59324E2}"/>
                </a:ext>
              </a:extLst>
            </p:cNvPr>
            <p:cNvSpPr txBox="1"/>
            <p:nvPr/>
          </p:nvSpPr>
          <p:spPr>
            <a:xfrm>
              <a:off x="8229602" y="2905780"/>
              <a:ext cx="19431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800" b="1" dirty="0">
                  <a:latin typeface="Arial Nova Light" panose="020B0304020202020204" pitchFamily="34" charset="0"/>
                </a:rPr>
                <a:t>Opgeven</a:t>
              </a:r>
            </a:p>
          </p:txBody>
        </p:sp>
        <p:pic>
          <p:nvPicPr>
            <p:cNvPr id="13" name="Afbeelding 12">
              <a:extLst>
                <a:ext uri="{FF2B5EF4-FFF2-40B4-BE49-F238E27FC236}">
                  <a16:creationId xmlns:a16="http://schemas.microsoft.com/office/drawing/2014/main" id="{E9BABDBA-CA38-4C77-8F3C-82CD9E2788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3814" y="4132725"/>
              <a:ext cx="2847975" cy="1609725"/>
            </a:xfrm>
            <a:prstGeom prst="rect">
              <a:avLst/>
            </a:prstGeom>
          </p:spPr>
        </p:pic>
      </p:grpSp>
      <p:sp>
        <p:nvSpPr>
          <p:cNvPr id="16" name="Pijl: links/rechts 15">
            <a:extLst>
              <a:ext uri="{FF2B5EF4-FFF2-40B4-BE49-F238E27FC236}">
                <a16:creationId xmlns:a16="http://schemas.microsoft.com/office/drawing/2014/main" id="{BAC701FE-B8B4-4689-A90F-5D96FB1B0AEF}"/>
              </a:ext>
            </a:extLst>
          </p:cNvPr>
          <p:cNvSpPr/>
          <p:nvPr/>
        </p:nvSpPr>
        <p:spPr>
          <a:xfrm>
            <a:off x="3589740" y="3418820"/>
            <a:ext cx="4960876" cy="6858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2AB7080C-25F4-4D6C-92E9-8D3F8F149F65}"/>
              </a:ext>
            </a:extLst>
          </p:cNvPr>
          <p:cNvGrpSpPr/>
          <p:nvPr/>
        </p:nvGrpSpPr>
        <p:grpSpPr>
          <a:xfrm>
            <a:off x="3648601" y="4730197"/>
            <a:ext cx="4708403" cy="1462064"/>
            <a:chOff x="3648601" y="4730197"/>
            <a:chExt cx="4708403" cy="1462064"/>
          </a:xfrm>
        </p:grpSpPr>
        <p:pic>
          <p:nvPicPr>
            <p:cNvPr id="18" name="Afbeelding 17">
              <a:extLst>
                <a:ext uri="{FF2B5EF4-FFF2-40B4-BE49-F238E27FC236}">
                  <a16:creationId xmlns:a16="http://schemas.microsoft.com/office/drawing/2014/main" id="{4624140D-20F9-4596-A907-BDEDCFBEDA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7073" y="4730197"/>
              <a:ext cx="2599931" cy="1462064"/>
            </a:xfrm>
            <a:prstGeom prst="rect">
              <a:avLst/>
            </a:prstGeom>
          </p:spPr>
        </p:pic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D90614D3-6FC9-4A70-9873-CD96A36BCF9C}"/>
                </a:ext>
              </a:extLst>
            </p:cNvPr>
            <p:cNvSpPr/>
            <p:nvPr/>
          </p:nvSpPr>
          <p:spPr>
            <a:xfrm>
              <a:off x="3648601" y="4865182"/>
              <a:ext cx="1857239" cy="1025255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7A4D0D61-B507-4787-8409-6D14C1EC0E34}"/>
                </a:ext>
              </a:extLst>
            </p:cNvPr>
            <p:cNvSpPr txBox="1"/>
            <p:nvPr/>
          </p:nvSpPr>
          <p:spPr>
            <a:xfrm>
              <a:off x="3820453" y="5096625"/>
              <a:ext cx="168538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000" b="1" dirty="0">
                  <a:latin typeface="Arial Nova Light" panose="020B0304020202020204" pitchFamily="34" charset="0"/>
                </a:rPr>
                <a:t>Aanpassen</a:t>
              </a:r>
              <a:r>
                <a:rPr lang="nl-NL" sz="2000" b="1" dirty="0"/>
                <a:t> </a:t>
              </a:r>
            </a:p>
          </p:txBody>
        </p:sp>
      </p:grpSp>
      <p:pic>
        <p:nvPicPr>
          <p:cNvPr id="23" name="Afbeelding 22">
            <a:extLst>
              <a:ext uri="{FF2B5EF4-FFF2-40B4-BE49-F238E27FC236}">
                <a16:creationId xmlns:a16="http://schemas.microsoft.com/office/drawing/2014/main" id="{04CAF4D7-0263-4713-BB85-0C4E342F5805}"/>
              </a:ext>
            </a:extLst>
          </p:cNvPr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8" t="47433" r="10161" b="30992"/>
          <a:stretch/>
        </p:blipFill>
        <p:spPr bwMode="auto">
          <a:xfrm>
            <a:off x="3903970" y="1420931"/>
            <a:ext cx="4646646" cy="8058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411784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7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Probleemaanpak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90491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>
                <a:latin typeface="Arial Nova Light" panose="020B0304020202020204" pitchFamily="34" charset="0"/>
              </a:rPr>
              <a:pPr lvl="0">
                <a:spcBef>
                  <a:spcPts val="0"/>
                </a:spcBef>
                <a:buNone/>
              </a:pPr>
              <a:t>8</a:t>
            </a:fld>
            <a:endParaRPr lang="en">
              <a:latin typeface="Arial Nova Light" panose="020B0304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D51FC04-E82A-4FB3-A15B-FC1DF2D805A9}"/>
              </a:ext>
            </a:extLst>
          </p:cNvPr>
          <p:cNvSpPr txBox="1"/>
          <p:nvPr/>
        </p:nvSpPr>
        <p:spPr>
          <a:xfrm>
            <a:off x="1404730" y="914400"/>
            <a:ext cx="2213113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nl-NL" dirty="0">
                <a:latin typeface="Arial Nova Light"/>
              </a:rPr>
              <a:t>Stel het </a:t>
            </a:r>
            <a:r>
              <a:rPr lang="nl-NL" b="1" dirty="0">
                <a:latin typeface="Arial Nova Light"/>
              </a:rPr>
              <a:t>probleem </a:t>
            </a:r>
            <a:r>
              <a:rPr lang="nl-NL" dirty="0">
                <a:latin typeface="Arial Nova Light"/>
              </a:rPr>
              <a:t>vast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774622A-88F1-4834-AD9B-A49471C2B181}"/>
              </a:ext>
            </a:extLst>
          </p:cNvPr>
          <p:cNvSpPr txBox="1"/>
          <p:nvPr/>
        </p:nvSpPr>
        <p:spPr>
          <a:xfrm>
            <a:off x="1404729" y="2938194"/>
            <a:ext cx="2213113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nl-NL" dirty="0">
                <a:latin typeface="Arial Nova Light"/>
              </a:rPr>
              <a:t>Maak lijst met </a:t>
            </a:r>
            <a:r>
              <a:rPr lang="nl-NL" b="1" dirty="0">
                <a:latin typeface="Arial Nova Light"/>
              </a:rPr>
              <a:t>oplossingen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B724653-A1D2-40E2-9205-208B595DD266}"/>
              </a:ext>
            </a:extLst>
          </p:cNvPr>
          <p:cNvSpPr txBox="1"/>
          <p:nvPr/>
        </p:nvSpPr>
        <p:spPr>
          <a:xfrm>
            <a:off x="1404729" y="4961989"/>
            <a:ext cx="2213113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nl-NL" b="1" dirty="0">
                <a:latin typeface="Arial Nova Light"/>
              </a:rPr>
              <a:t>Kies </a:t>
            </a:r>
            <a:r>
              <a:rPr lang="nl-NL" dirty="0">
                <a:latin typeface="Arial Nova Light"/>
              </a:rPr>
              <a:t>een oplossing </a:t>
            </a:r>
            <a:endParaRPr lang="nl-NL" dirty="0">
              <a:latin typeface="Arial Nova Light" panose="020B03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52181EB-0A41-40DC-B997-2464F9916F70}"/>
              </a:ext>
            </a:extLst>
          </p:cNvPr>
          <p:cNvSpPr txBox="1"/>
          <p:nvPr/>
        </p:nvSpPr>
        <p:spPr>
          <a:xfrm>
            <a:off x="4483210" y="4961989"/>
            <a:ext cx="2213113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nl-NL" b="1" dirty="0">
                <a:latin typeface="Arial Nova Light"/>
              </a:rPr>
              <a:t>Probeer </a:t>
            </a:r>
            <a:r>
              <a:rPr lang="nl-NL" dirty="0">
                <a:latin typeface="Arial Nova Light"/>
              </a:rPr>
              <a:t>deze uit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DCAD948-1448-42EB-B036-904F8774F836}"/>
              </a:ext>
            </a:extLst>
          </p:cNvPr>
          <p:cNvSpPr txBox="1"/>
          <p:nvPr/>
        </p:nvSpPr>
        <p:spPr>
          <a:xfrm>
            <a:off x="4483209" y="2938194"/>
            <a:ext cx="2213113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nl-NL" dirty="0">
                <a:latin typeface="Arial Nova Light"/>
              </a:rPr>
              <a:t>Stel het </a:t>
            </a:r>
            <a:r>
              <a:rPr lang="nl-NL" b="1" dirty="0">
                <a:latin typeface="Arial Nova Light"/>
              </a:rPr>
              <a:t>resultaat </a:t>
            </a:r>
            <a:endParaRPr lang="nl-NL" dirty="0">
              <a:latin typeface="Arial Nova Light" panose="020B0304020202020204" pitchFamily="34" charset="0"/>
            </a:endParaRPr>
          </a:p>
          <a:p>
            <a:pPr algn="ctr"/>
            <a:r>
              <a:rPr lang="nl-NL" dirty="0">
                <a:latin typeface="Arial Nova Light" panose="020B0304020202020204" pitchFamily="34" charset="0"/>
              </a:rPr>
              <a:t>vast 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ADFD01CE-1A46-4101-BA65-CC88148DDB8E}"/>
              </a:ext>
            </a:extLst>
          </p:cNvPr>
          <p:cNvSpPr txBox="1"/>
          <p:nvPr/>
        </p:nvSpPr>
        <p:spPr>
          <a:xfrm>
            <a:off x="4483208" y="914400"/>
            <a:ext cx="2213113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nl-NL" dirty="0">
                <a:latin typeface="Arial Nova Light"/>
              </a:rPr>
              <a:t>Kies zo nodig een </a:t>
            </a:r>
            <a:r>
              <a:rPr lang="nl-NL" b="1" dirty="0">
                <a:latin typeface="Arial Nova Light"/>
              </a:rPr>
              <a:t>andere oplossing</a:t>
            </a:r>
            <a:r>
              <a:rPr lang="nl-NL" dirty="0">
                <a:latin typeface="Arial Nova Light"/>
              </a:rPr>
              <a:t> </a:t>
            </a:r>
            <a:endParaRPr lang="nl-NL" dirty="0">
              <a:latin typeface="Arial Nova Light" panose="020B0304020202020204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7F683A4-6274-430E-AA67-78D9C136057E}"/>
              </a:ext>
            </a:extLst>
          </p:cNvPr>
          <p:cNvSpPr txBox="1"/>
          <p:nvPr/>
        </p:nvSpPr>
        <p:spPr>
          <a:xfrm>
            <a:off x="7732847" y="914399"/>
            <a:ext cx="2213113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 anchor="t">
            <a:spAutoFit/>
          </a:bodyPr>
          <a:lstStyle/>
          <a:p>
            <a:pPr algn="ctr"/>
            <a:r>
              <a:rPr lang="nl-NL" dirty="0">
                <a:latin typeface="Arial Nova Light"/>
              </a:rPr>
              <a:t>Gebruik andere </a:t>
            </a:r>
            <a:r>
              <a:rPr lang="nl-NL" b="1" dirty="0">
                <a:latin typeface="Arial Nova Light"/>
              </a:rPr>
              <a:t>hulpbronnen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1D0D7847-0103-41D3-B43F-2C1DDF7944F7}"/>
              </a:ext>
            </a:extLst>
          </p:cNvPr>
          <p:cNvSpPr txBox="1"/>
          <p:nvPr/>
        </p:nvSpPr>
        <p:spPr>
          <a:xfrm>
            <a:off x="7732847" y="2938194"/>
            <a:ext cx="2213113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latin typeface="Arial Nova Light" panose="020B0304020202020204" pitchFamily="34" charset="0"/>
              </a:rPr>
              <a:t>Aanvaard dat het probleem misschien niet op te lossen is</a:t>
            </a:r>
          </a:p>
        </p:txBody>
      </p:sp>
      <p:sp>
        <p:nvSpPr>
          <p:cNvPr id="12" name="Pijl: omlaag 11">
            <a:extLst>
              <a:ext uri="{FF2B5EF4-FFF2-40B4-BE49-F238E27FC236}">
                <a16:creationId xmlns:a16="http://schemas.microsoft.com/office/drawing/2014/main" id="{E8A62B44-DEA0-4D6D-9976-CA1A8A972E2D}"/>
              </a:ext>
            </a:extLst>
          </p:cNvPr>
          <p:cNvSpPr/>
          <p:nvPr/>
        </p:nvSpPr>
        <p:spPr>
          <a:xfrm>
            <a:off x="2236763" y="1637126"/>
            <a:ext cx="492369" cy="1224673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 Nova Light" panose="020B0304020202020204" pitchFamily="34" charset="0"/>
            </a:endParaRPr>
          </a:p>
        </p:txBody>
      </p:sp>
      <p:sp>
        <p:nvSpPr>
          <p:cNvPr id="13" name="Pijl: omlaag 12">
            <a:extLst>
              <a:ext uri="{FF2B5EF4-FFF2-40B4-BE49-F238E27FC236}">
                <a16:creationId xmlns:a16="http://schemas.microsoft.com/office/drawing/2014/main" id="{53577871-4A0E-4416-8B74-8E80EF76BA7E}"/>
              </a:ext>
            </a:extLst>
          </p:cNvPr>
          <p:cNvSpPr/>
          <p:nvPr/>
        </p:nvSpPr>
        <p:spPr>
          <a:xfrm>
            <a:off x="2246040" y="3660920"/>
            <a:ext cx="492369" cy="1224673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 Nova Light" panose="020B0304020202020204" pitchFamily="34" charset="0"/>
            </a:endParaRPr>
          </a:p>
        </p:txBody>
      </p:sp>
      <p:sp>
        <p:nvSpPr>
          <p:cNvPr id="14" name="Pijl: omlaag 13">
            <a:extLst>
              <a:ext uri="{FF2B5EF4-FFF2-40B4-BE49-F238E27FC236}">
                <a16:creationId xmlns:a16="http://schemas.microsoft.com/office/drawing/2014/main" id="{3681ACEA-9ED8-4BAD-ACA5-B04FFE1C9F27}"/>
              </a:ext>
            </a:extLst>
          </p:cNvPr>
          <p:cNvSpPr/>
          <p:nvPr/>
        </p:nvSpPr>
        <p:spPr>
          <a:xfrm>
            <a:off x="8593218" y="1637126"/>
            <a:ext cx="492369" cy="1224673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 Nova Light" panose="020B0304020202020204" pitchFamily="34" charset="0"/>
            </a:endParaRPr>
          </a:p>
        </p:txBody>
      </p:sp>
      <p:sp>
        <p:nvSpPr>
          <p:cNvPr id="15" name="Pijl: rechts 14">
            <a:extLst>
              <a:ext uri="{FF2B5EF4-FFF2-40B4-BE49-F238E27FC236}">
                <a16:creationId xmlns:a16="http://schemas.microsoft.com/office/drawing/2014/main" id="{F639F3F7-5805-4BD4-9B4C-66512EC1940C}"/>
              </a:ext>
            </a:extLst>
          </p:cNvPr>
          <p:cNvSpPr/>
          <p:nvPr/>
        </p:nvSpPr>
        <p:spPr>
          <a:xfrm>
            <a:off x="3896751" y="4961989"/>
            <a:ext cx="393895" cy="369332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 Nova Light" panose="020B0304020202020204" pitchFamily="34" charset="0"/>
            </a:endParaRPr>
          </a:p>
        </p:txBody>
      </p:sp>
      <p:sp>
        <p:nvSpPr>
          <p:cNvPr id="16" name="Pijl: omhoog 15">
            <a:extLst>
              <a:ext uri="{FF2B5EF4-FFF2-40B4-BE49-F238E27FC236}">
                <a16:creationId xmlns:a16="http://schemas.microsoft.com/office/drawing/2014/main" id="{7CC67B39-431E-4E64-A1EB-CA42521FC519}"/>
              </a:ext>
            </a:extLst>
          </p:cNvPr>
          <p:cNvSpPr/>
          <p:nvPr/>
        </p:nvSpPr>
        <p:spPr>
          <a:xfrm>
            <a:off x="5373859" y="3727938"/>
            <a:ext cx="464234" cy="984739"/>
          </a:xfrm>
          <a:prstGeom prst="up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 Nova Light" panose="020B0304020202020204" pitchFamily="34" charset="0"/>
            </a:endParaRPr>
          </a:p>
        </p:txBody>
      </p:sp>
      <p:sp>
        <p:nvSpPr>
          <p:cNvPr id="17" name="Pijl: omhoog 16">
            <a:extLst>
              <a:ext uri="{FF2B5EF4-FFF2-40B4-BE49-F238E27FC236}">
                <a16:creationId xmlns:a16="http://schemas.microsoft.com/office/drawing/2014/main" id="{0F147F66-DE2D-4D6B-9168-43A981A27F77}"/>
              </a:ext>
            </a:extLst>
          </p:cNvPr>
          <p:cNvSpPr/>
          <p:nvPr/>
        </p:nvSpPr>
        <p:spPr>
          <a:xfrm>
            <a:off x="5357647" y="1704144"/>
            <a:ext cx="464234" cy="984739"/>
          </a:xfrm>
          <a:prstGeom prst="up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 Nova Light" panose="020B0304020202020204" pitchFamily="34" charset="0"/>
            </a:endParaRPr>
          </a:p>
        </p:txBody>
      </p:sp>
      <p:sp>
        <p:nvSpPr>
          <p:cNvPr id="18" name="Pijl: rechts 17">
            <a:extLst>
              <a:ext uri="{FF2B5EF4-FFF2-40B4-BE49-F238E27FC236}">
                <a16:creationId xmlns:a16="http://schemas.microsoft.com/office/drawing/2014/main" id="{0AE65C46-4F3A-4007-B1F2-3A1765C9FF11}"/>
              </a:ext>
            </a:extLst>
          </p:cNvPr>
          <p:cNvSpPr/>
          <p:nvPr/>
        </p:nvSpPr>
        <p:spPr>
          <a:xfrm>
            <a:off x="6947298" y="1005446"/>
            <a:ext cx="534572" cy="464235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0714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9</a:t>
            </a:fld>
            <a:endParaRPr lang="en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B13267A-54B5-4DDF-8414-910CF1AB19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704" y="1062549"/>
            <a:ext cx="6450677" cy="484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27075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ent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339</Words>
  <Application>Microsoft Office PowerPoint</Application>
  <PresentationFormat>Breedbeeld</PresentationFormat>
  <Paragraphs>100</Paragraphs>
  <Slides>13</Slides>
  <Notes>13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13</vt:i4>
      </vt:variant>
    </vt:vector>
  </HeadingPairs>
  <TitlesOfParts>
    <vt:vector size="15" baseType="lpstr">
      <vt:lpstr>Kantoorthema</vt:lpstr>
      <vt:lpstr>Kent template</vt:lpstr>
      <vt:lpstr>Welkom!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Bijeenkomst 1</dc:title>
  <dc:creator>Debby Teunis</dc:creator>
  <cp:lastModifiedBy>Debby Teunis</cp:lastModifiedBy>
  <cp:revision>82</cp:revision>
  <dcterms:modified xsi:type="dcterms:W3CDTF">2019-09-05T09:46:09Z</dcterms:modified>
</cp:coreProperties>
</file>