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7"/>
  </p:notesMasterIdLst>
  <p:sldIdLst>
    <p:sldId id="256" r:id="rId3"/>
    <p:sldId id="257" r:id="rId4"/>
    <p:sldId id="285" r:id="rId5"/>
    <p:sldId id="282" r:id="rId6"/>
    <p:sldId id="286" r:id="rId7"/>
    <p:sldId id="289" r:id="rId8"/>
    <p:sldId id="290" r:id="rId9"/>
    <p:sldId id="291" r:id="rId10"/>
    <p:sldId id="259" r:id="rId11"/>
    <p:sldId id="275" r:id="rId12"/>
    <p:sldId id="288" r:id="rId13"/>
    <p:sldId id="292" r:id="rId14"/>
    <p:sldId id="293" r:id="rId15"/>
    <p:sldId id="281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007" autoAdjust="0"/>
  </p:normalViewPr>
  <p:slideViewPr>
    <p:cSldViewPr snapToGrid="0">
      <p:cViewPr varScale="1">
        <p:scale>
          <a:sx n="51" d="100"/>
          <a:sy n="51" d="100"/>
        </p:scale>
        <p:origin x="-1440" y="-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4DC2A84-0212-4E52-B91E-3756CADE5AB2}"/>
    <pc:docChg chg="addSld delSld modSld sldOrd">
      <pc:chgData name="" userId="" providerId="" clId="Web-{C4DC2A84-0212-4E52-B91E-3756CADE5AB2}" dt="2019-09-05T09:58:43.060" v="74"/>
      <pc:docMkLst>
        <pc:docMk/>
      </pc:docMkLst>
      <pc:sldChg chg="modSp">
        <pc:chgData name="" userId="" providerId="" clId="Web-{C4DC2A84-0212-4E52-B91E-3756CADE5AB2}" dt="2019-09-05T09:56:16.602" v="67" actId="20577"/>
        <pc:sldMkLst>
          <pc:docMk/>
          <pc:sldMk cId="3174011774" sldId="257"/>
        </pc:sldMkLst>
        <pc:spChg chg="mod">
          <ac:chgData name="" userId="" providerId="" clId="Web-{C4DC2A84-0212-4E52-B91E-3756CADE5AB2}" dt="2019-09-05T09:56:16.602" v="67" actId="20577"/>
          <ac:spMkLst>
            <pc:docMk/>
            <pc:sldMk cId="3174011774" sldId="257"/>
            <ac:spMk id="9" creationId="{548790E8-E5E8-DA48-94C1-E2987D7E1F9B}"/>
          </ac:spMkLst>
        </pc:spChg>
      </pc:sldChg>
      <pc:sldChg chg="ord">
        <pc:chgData name="" userId="" providerId="" clId="Web-{C4DC2A84-0212-4E52-B91E-3756CADE5AB2}" dt="2019-09-05T09:56:50.682" v="71"/>
        <pc:sldMkLst>
          <pc:docMk/>
          <pc:sldMk cId="2931413015" sldId="259"/>
        </pc:sldMkLst>
      </pc:sldChg>
      <pc:sldChg chg="delSp del">
        <pc:chgData name="" userId="" providerId="" clId="Web-{C4DC2A84-0212-4E52-B91E-3756CADE5AB2}" dt="2019-09-05T09:58:43.060" v="74"/>
        <pc:sldMkLst>
          <pc:docMk/>
          <pc:sldMk cId="615945950" sldId="276"/>
        </pc:sldMkLst>
        <pc:picChg chg="del">
          <ac:chgData name="" userId="" providerId="" clId="Web-{C4DC2A84-0212-4E52-B91E-3756CADE5AB2}" dt="2019-09-05T09:58:01.465" v="72"/>
          <ac:picMkLst>
            <pc:docMk/>
            <pc:sldMk cId="615945950" sldId="276"/>
            <ac:picMk id="6" creationId="{AA068CCA-22D4-4D39-A55E-633252915CAB}"/>
          </ac:picMkLst>
        </pc:picChg>
      </pc:sldChg>
      <pc:sldChg chg="ord">
        <pc:chgData name="" userId="" providerId="" clId="Web-{C4DC2A84-0212-4E52-B91E-3756CADE5AB2}" dt="2019-09-05T09:56:18.712" v="69"/>
        <pc:sldMkLst>
          <pc:docMk/>
          <pc:sldMk cId="1077093000" sldId="290"/>
        </pc:sldMkLst>
      </pc:sldChg>
      <pc:sldChg chg="ord">
        <pc:chgData name="" userId="" providerId="" clId="Web-{C4DC2A84-0212-4E52-B91E-3756CADE5AB2}" dt="2019-09-05T09:56:46.447" v="70"/>
        <pc:sldMkLst>
          <pc:docMk/>
          <pc:sldMk cId="2564674791" sldId="291"/>
        </pc:sldMkLst>
      </pc:sldChg>
      <pc:sldChg chg="add">
        <pc:chgData name="" userId="" providerId="" clId="Web-{C4DC2A84-0212-4E52-B91E-3756CADE5AB2}" dt="2019-09-05T09:58:40.232" v="73"/>
        <pc:sldMkLst>
          <pc:docMk/>
          <pc:sldMk cId="1960313647" sldId="292"/>
        </pc:sldMkLst>
      </pc:sldChg>
    </pc:docChg>
  </pc:docChgLst>
  <pc:docChgLst>
    <pc:chgData clId="Web-{22310725-CEC6-49B5-B008-958092F2306E}"/>
    <pc:docChg chg="addSld modSld">
      <pc:chgData name="" userId="" providerId="" clId="Web-{22310725-CEC6-49B5-B008-958092F2306E}" dt="2019-09-05T10:00:43.611" v="19" actId="20577"/>
      <pc:docMkLst>
        <pc:docMk/>
      </pc:docMkLst>
      <pc:sldChg chg="modSp new">
        <pc:chgData name="" userId="" providerId="" clId="Web-{22310725-CEC6-49B5-B008-958092F2306E}" dt="2019-09-05T10:00:43.611" v="18" actId="20577"/>
        <pc:sldMkLst>
          <pc:docMk/>
          <pc:sldMk cId="737023787" sldId="293"/>
        </pc:sldMkLst>
        <pc:spChg chg="mod">
          <ac:chgData name="" userId="" providerId="" clId="Web-{22310725-CEC6-49B5-B008-958092F2306E}" dt="2019-09-05T10:00:43.611" v="18" actId="20577"/>
          <ac:spMkLst>
            <pc:docMk/>
            <pc:sldMk cId="737023787" sldId="293"/>
            <ac:spMk id="2" creationId="{1CCA529F-6294-457D-9098-40AFD248569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0155B-31BD-9B44-904C-3E726FC08C02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081E6-6872-B54D-B847-DD796F4FFD5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2350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nl-NL" b="0" dirty="0"/>
              <a:t>Welkom</a:t>
            </a:r>
          </a:p>
          <a:p>
            <a:pPr lvl="0">
              <a:spcBef>
                <a:spcPts val="0"/>
              </a:spcBef>
              <a:buNone/>
            </a:pPr>
            <a:r>
              <a:rPr lang="nl-NL" b="0" dirty="0"/>
              <a:t>Bijzondere bijeenkomst</a:t>
            </a:r>
          </a:p>
          <a:p>
            <a:pPr lvl="0">
              <a:spcBef>
                <a:spcPts val="0"/>
              </a:spcBef>
              <a:buNone/>
            </a:pPr>
            <a:r>
              <a:rPr lang="nl-NL" b="0" dirty="0"/>
              <a:t>Even voorstellen</a:t>
            </a:r>
          </a:p>
          <a:p>
            <a:pPr lvl="0">
              <a:spcBef>
                <a:spcPts val="0"/>
              </a:spcBef>
              <a:buNone/>
            </a:pPr>
            <a:endParaRPr lang="nl-NL" b="0" dirty="0"/>
          </a:p>
          <a:p>
            <a:pPr lvl="0">
              <a:spcBef>
                <a:spcPts val="0"/>
              </a:spcBef>
              <a:buNone/>
            </a:pPr>
            <a:r>
              <a:rPr lang="nl-NL" b="0" dirty="0"/>
              <a:t>Open ter voorbereiding de flipover:</a:t>
            </a:r>
          </a:p>
          <a:p>
            <a:pPr marL="171450" lvl="0" indent="-171450">
              <a:spcBef>
                <a:spcPts val="0"/>
              </a:spcBef>
              <a:buFontTx/>
              <a:buChar char="-"/>
            </a:pPr>
            <a:r>
              <a:rPr lang="nl-NL" b="0" dirty="0"/>
              <a:t>Draaglast en draagkracht </a:t>
            </a:r>
          </a:p>
          <a:p>
            <a:pPr lvl="0">
              <a:spcBef>
                <a:spcPts val="0"/>
              </a:spcBef>
              <a:buNone/>
            </a:pP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xmlns="" val="3706056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5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dirty="0"/>
              <a:t>Aandacht voor het lichaam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3800477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30 minuten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21026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1" dirty="0"/>
              <a:t>30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1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Eerst uitleg geven 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Draaglast: extern (pijn, vermoeidheid, beperkingen door pijn)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Draagkracht: bepaald door je mogelijkheden om stress, belasting te voorkomen (leefgewoonten, assertiviteit, omgeving)</a:t>
            </a:r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Hoe kun je je draaglast verminderen en draagkracht vergroten?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Flipover draaglast en draagkracht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084732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686544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nl-NL" dirty="0"/>
              <a:t>5 minuten </a:t>
            </a:r>
          </a:p>
          <a:p>
            <a:pPr algn="l"/>
            <a:r>
              <a:rPr lang="nl-NL" dirty="0"/>
              <a:t>Programma doornemen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127453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15 minuten – vragen zie volgende sheet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163261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Begin bij jezelf met voorstellen. Dit maakt de drempel lager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902168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30 minuten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Geef een korte introductie over chronische pijn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b="0" dirty="0"/>
              <a:t>Chronische pijn heb je samen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b="0" dirty="0"/>
              <a:t>Vicieuze cirkel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nl-NL" b="0" dirty="0"/>
              <a:t>Veranderde situatie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Daarna naar de vragen op de volgende sheet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279527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40435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15 minuten.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nl-NL" b="0" dirty="0"/>
              <a:t>Onderwerp kan aangepast worden naar de groep. </a:t>
            </a:r>
          </a:p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91258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Font typeface="Arial" panose="020B0604020202020204" pitchFamily="34" charset="0"/>
              <a:buNone/>
            </a:pPr>
            <a:endParaRPr lang="nl-NL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746044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51043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409CCA7-18B3-1C46-9782-ADD707D4B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xmlns="" id="{1EBBD52B-8B53-4B49-9526-ACDE08ACB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7FC5EB04-8844-D24B-A9BA-11F07B61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F0A905C5-B97E-034C-8A75-74D7D110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CFA7143-F39E-FD49-91C4-9B331C60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86159399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6D67200-697A-C94A-8F16-83A5A7AA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47ACA58D-AFE9-9B43-B463-AA2E54279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D13DAA95-F41E-9A4C-948D-AB81DD0D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48967BB0-04A7-2042-847F-8BE6A593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57A01B2D-BD91-714A-B4F6-EFF563B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708741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xmlns="" id="{DF66598C-B010-F248-B68C-87FE0763F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xmlns="" id="{6330BAC9-D68D-E543-A6E0-75EC43B9B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62C5140B-EF61-2C40-8974-7044B9F0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4E4E172-A61D-F843-95B9-D81E6ED7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1541DB05-D094-1648-88C3-55E758D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9859723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46430773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 cstate="print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3507267" y="840200"/>
            <a:ext cx="5177600" cy="5177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" name="Shape 11"/>
          <p:cNvSpPr/>
          <p:nvPr/>
        </p:nvSpPr>
        <p:spPr>
          <a:xfrm>
            <a:off x="7240467" y="304800"/>
            <a:ext cx="1850800" cy="18508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2" name="Shape 12"/>
          <p:cNvSpPr/>
          <p:nvPr/>
        </p:nvSpPr>
        <p:spPr>
          <a:xfrm>
            <a:off x="7877667" y="6214433"/>
            <a:ext cx="807200" cy="807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3" name="Shape 13"/>
          <p:cNvSpPr/>
          <p:nvPr/>
        </p:nvSpPr>
        <p:spPr>
          <a:xfrm>
            <a:off x="3608867" y="5163505"/>
            <a:ext cx="1463600" cy="1463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4" name="Shape 14"/>
          <p:cNvSpPr/>
          <p:nvPr/>
        </p:nvSpPr>
        <p:spPr>
          <a:xfrm>
            <a:off x="2775592" y="1028361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5" name="Shape 15"/>
          <p:cNvSpPr/>
          <p:nvPr/>
        </p:nvSpPr>
        <p:spPr>
          <a:xfrm>
            <a:off x="8684868" y="2155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6" name="Shape 16"/>
          <p:cNvSpPr/>
          <p:nvPr/>
        </p:nvSpPr>
        <p:spPr>
          <a:xfrm>
            <a:off x="3227301" y="4816059"/>
            <a:ext cx="449200" cy="449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7" name="Shape 17"/>
          <p:cNvSpPr/>
          <p:nvPr/>
        </p:nvSpPr>
        <p:spPr>
          <a:xfrm>
            <a:off x="3149979" y="2226844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8" name="Shape 18"/>
          <p:cNvSpPr/>
          <p:nvPr/>
        </p:nvSpPr>
        <p:spPr>
          <a:xfrm>
            <a:off x="9091281" y="1784923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" name="Shape 19"/>
          <p:cNvSpPr/>
          <p:nvPr/>
        </p:nvSpPr>
        <p:spPr>
          <a:xfrm>
            <a:off x="8218652" y="58327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" name="Shape 20"/>
          <p:cNvSpPr/>
          <p:nvPr/>
        </p:nvSpPr>
        <p:spPr>
          <a:xfrm>
            <a:off x="3067482" y="13202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1" name="Shape 21"/>
          <p:cNvGrpSpPr/>
          <p:nvPr/>
        </p:nvGrpSpPr>
        <p:grpSpPr>
          <a:xfrm>
            <a:off x="4001434" y="5576165"/>
            <a:ext cx="678468" cy="638281"/>
            <a:chOff x="5972700" y="2330200"/>
            <a:chExt cx="411625" cy="387275"/>
          </a:xfrm>
        </p:grpSpPr>
        <p:sp>
          <p:nvSpPr>
            <p:cNvPr id="22" name="Shape 2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" name="Shape 2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4" name="Shape 24"/>
          <p:cNvGrpSpPr/>
          <p:nvPr/>
        </p:nvGrpSpPr>
        <p:grpSpPr>
          <a:xfrm>
            <a:off x="7815691" y="675413"/>
            <a:ext cx="699967" cy="1109527"/>
            <a:chOff x="6718575" y="2318625"/>
            <a:chExt cx="256950" cy="407375"/>
          </a:xfrm>
        </p:grpSpPr>
        <p:sp>
          <p:nvSpPr>
            <p:cNvPr id="25" name="Shape 2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9" name="Shape 2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0" name="Shape 3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1" name="Shape 3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32" name="Shape 3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</p:grpSp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3676333" y="1281800"/>
            <a:ext cx="4839200" cy="42944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676329" y="114929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" name="Shape 35"/>
          <p:cNvSpPr/>
          <p:nvPr/>
        </p:nvSpPr>
        <p:spPr>
          <a:xfrm>
            <a:off x="4679904" y="6343113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" name="Shape 36"/>
          <p:cNvSpPr/>
          <p:nvPr/>
        </p:nvSpPr>
        <p:spPr>
          <a:xfrm>
            <a:off x="7326468" y="5832703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xmlns="" val="2590413324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9" name="Shape 39"/>
          <p:cNvSpPr/>
          <p:nvPr/>
        </p:nvSpPr>
        <p:spPr>
          <a:xfrm>
            <a:off x="3507267" y="840200"/>
            <a:ext cx="5177600" cy="5177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0" name="Shape 40"/>
          <p:cNvSpPr/>
          <p:nvPr/>
        </p:nvSpPr>
        <p:spPr>
          <a:xfrm>
            <a:off x="7240467" y="304800"/>
            <a:ext cx="1850800" cy="18508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1" name="Shape 41"/>
          <p:cNvSpPr/>
          <p:nvPr/>
        </p:nvSpPr>
        <p:spPr>
          <a:xfrm>
            <a:off x="7877667" y="6214433"/>
            <a:ext cx="807200" cy="807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2" name="Shape 42"/>
          <p:cNvSpPr/>
          <p:nvPr/>
        </p:nvSpPr>
        <p:spPr>
          <a:xfrm>
            <a:off x="3608867" y="5163505"/>
            <a:ext cx="1463600" cy="1463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3" name="Shape 43"/>
          <p:cNvSpPr/>
          <p:nvPr/>
        </p:nvSpPr>
        <p:spPr>
          <a:xfrm>
            <a:off x="2775592" y="10283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4" name="Shape 44"/>
          <p:cNvSpPr/>
          <p:nvPr/>
        </p:nvSpPr>
        <p:spPr>
          <a:xfrm>
            <a:off x="8684868" y="2155587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5" name="Shape 45"/>
          <p:cNvSpPr/>
          <p:nvPr/>
        </p:nvSpPr>
        <p:spPr>
          <a:xfrm>
            <a:off x="3227301" y="4816059"/>
            <a:ext cx="449200" cy="449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6" name="Shape 46"/>
          <p:cNvSpPr/>
          <p:nvPr/>
        </p:nvSpPr>
        <p:spPr>
          <a:xfrm>
            <a:off x="3149979" y="2226844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7" name="Shape 47"/>
          <p:cNvSpPr/>
          <p:nvPr/>
        </p:nvSpPr>
        <p:spPr>
          <a:xfrm>
            <a:off x="9091281" y="1784923"/>
            <a:ext cx="125200" cy="125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8" name="Shape 48"/>
          <p:cNvSpPr/>
          <p:nvPr/>
        </p:nvSpPr>
        <p:spPr>
          <a:xfrm>
            <a:off x="8218652" y="58327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49" name="Shape 49"/>
          <p:cNvSpPr/>
          <p:nvPr/>
        </p:nvSpPr>
        <p:spPr>
          <a:xfrm>
            <a:off x="3067482" y="13202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50" name="Shape 50"/>
          <p:cNvGrpSpPr/>
          <p:nvPr/>
        </p:nvGrpSpPr>
        <p:grpSpPr>
          <a:xfrm>
            <a:off x="4001434" y="5576165"/>
            <a:ext cx="678468" cy="638281"/>
            <a:chOff x="5972700" y="2330200"/>
            <a:chExt cx="411625" cy="387275"/>
          </a:xfrm>
        </p:grpSpPr>
        <p:sp>
          <p:nvSpPr>
            <p:cNvPr id="51" name="Shape 5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52" name="Shape 5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53" name="Shape 53"/>
          <p:cNvGrpSpPr/>
          <p:nvPr/>
        </p:nvGrpSpPr>
        <p:grpSpPr>
          <a:xfrm>
            <a:off x="7815691" y="675413"/>
            <a:ext cx="699967" cy="1109527"/>
            <a:chOff x="6718575" y="2318625"/>
            <a:chExt cx="256950" cy="407375"/>
          </a:xfrm>
        </p:grpSpPr>
        <p:sp>
          <p:nvSpPr>
            <p:cNvPr id="54" name="Shape 5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6" name="Shape 5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 sz="2400">
                <a:solidFill>
                  <a:srgbClr val="FFFFFF"/>
                </a:solidFill>
              </a:endParaRPr>
            </a:p>
          </p:txBody>
        </p:sp>
      </p:grpSp>
      <p:sp>
        <p:nvSpPr>
          <p:cNvPr id="62" name="Shape 62"/>
          <p:cNvSpPr/>
          <p:nvPr/>
        </p:nvSpPr>
        <p:spPr>
          <a:xfrm>
            <a:off x="3676329" y="1149293"/>
            <a:ext cx="401200" cy="40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3" name="Shape 63"/>
          <p:cNvSpPr/>
          <p:nvPr/>
        </p:nvSpPr>
        <p:spPr>
          <a:xfrm>
            <a:off x="4679904" y="6343113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4" name="Shape 64"/>
          <p:cNvSpPr/>
          <p:nvPr/>
        </p:nvSpPr>
        <p:spPr>
          <a:xfrm>
            <a:off x="7326468" y="5832703"/>
            <a:ext cx="551200" cy="551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3848133" y="2517533"/>
            <a:ext cx="4495600" cy="154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02BDC7"/>
              </a:buClr>
              <a:buSzPct val="100000"/>
              <a:defRPr sz="4000">
                <a:solidFill>
                  <a:srgbClr val="02BDC7"/>
                </a:solidFill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ubTitle" idx="1"/>
          </p:nvPr>
        </p:nvSpPr>
        <p:spPr>
          <a:xfrm>
            <a:off x="3848133" y="3888336"/>
            <a:ext cx="4495600" cy="104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FFB600"/>
              </a:buClr>
              <a:buNone/>
              <a:defRPr>
                <a:solidFill>
                  <a:srgbClr val="FFB600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FFB600"/>
              </a:buClr>
              <a:buSzPct val="100000"/>
              <a:buNone/>
              <a:defRPr sz="4000">
                <a:solidFill>
                  <a:srgbClr val="FFB600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2283886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69" name="Shape 69"/>
          <p:cNvSpPr/>
          <p:nvPr/>
        </p:nvSpPr>
        <p:spPr>
          <a:xfrm>
            <a:off x="5082400" y="-259733"/>
            <a:ext cx="2027200" cy="202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0" name="Shape 70"/>
          <p:cNvSpPr/>
          <p:nvPr/>
        </p:nvSpPr>
        <p:spPr>
          <a:xfrm>
            <a:off x="6642867" y="979700"/>
            <a:ext cx="1032800" cy="10328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1" name="Shape 71"/>
          <p:cNvSpPr/>
          <p:nvPr/>
        </p:nvSpPr>
        <p:spPr>
          <a:xfrm>
            <a:off x="4626599" y="1081297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2" name="Shape 72"/>
          <p:cNvSpPr/>
          <p:nvPr/>
        </p:nvSpPr>
        <p:spPr>
          <a:xfrm>
            <a:off x="4146500" y="205891"/>
            <a:ext cx="678400" cy="678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3" name="Shape 73"/>
          <p:cNvSpPr/>
          <p:nvPr/>
        </p:nvSpPr>
        <p:spPr>
          <a:xfrm>
            <a:off x="7194037" y="-11425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4" name="Shape 74"/>
          <p:cNvSpPr/>
          <p:nvPr/>
        </p:nvSpPr>
        <p:spPr>
          <a:xfrm>
            <a:off x="-187200" y="5045605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5" name="Shape 75"/>
          <p:cNvSpPr/>
          <p:nvPr/>
        </p:nvSpPr>
        <p:spPr>
          <a:xfrm>
            <a:off x="10772401" y="58883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6" name="Shape 76"/>
          <p:cNvSpPr/>
          <p:nvPr/>
        </p:nvSpPr>
        <p:spPr>
          <a:xfrm>
            <a:off x="542867" y="6268599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7" name="Shape 77"/>
          <p:cNvSpPr/>
          <p:nvPr/>
        </p:nvSpPr>
        <p:spPr>
          <a:xfrm>
            <a:off x="11862101" y="5497761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8" name="Shape 78"/>
          <p:cNvSpPr/>
          <p:nvPr/>
        </p:nvSpPr>
        <p:spPr>
          <a:xfrm>
            <a:off x="10400729" y="62044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79" name="Shape 79"/>
          <p:cNvSpPr/>
          <p:nvPr/>
        </p:nvSpPr>
        <p:spPr>
          <a:xfrm>
            <a:off x="11295996" y="5604303"/>
            <a:ext cx="125200" cy="125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0" name="Shape 80"/>
          <p:cNvSpPr/>
          <p:nvPr/>
        </p:nvSpPr>
        <p:spPr>
          <a:xfrm>
            <a:off x="704879" y="467903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81" name="Shape 81"/>
          <p:cNvSpPr/>
          <p:nvPr/>
        </p:nvSpPr>
        <p:spPr>
          <a:xfrm>
            <a:off x="11103717" y="62196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82" name="Shape 82"/>
          <p:cNvGrpSpPr/>
          <p:nvPr/>
        </p:nvGrpSpPr>
        <p:grpSpPr>
          <a:xfrm>
            <a:off x="205367" y="5458265"/>
            <a:ext cx="678468" cy="638281"/>
            <a:chOff x="5972700" y="2330200"/>
            <a:chExt cx="411625" cy="387275"/>
          </a:xfrm>
        </p:grpSpPr>
        <p:sp>
          <p:nvSpPr>
            <p:cNvPr id="83" name="Shape 8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4" name="Shape 8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85" name="Shape 85"/>
          <p:cNvGrpSpPr/>
          <p:nvPr/>
        </p:nvGrpSpPr>
        <p:grpSpPr>
          <a:xfrm>
            <a:off x="6963951" y="1186297"/>
            <a:ext cx="390564" cy="619047"/>
            <a:chOff x="6718575" y="2318625"/>
            <a:chExt cx="256950" cy="407375"/>
          </a:xfrm>
        </p:grpSpPr>
        <p:sp>
          <p:nvSpPr>
            <p:cNvPr id="86" name="Shape 8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7" name="Shape 8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8" name="Shape 8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89" name="Shape 8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0" name="Shape 9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1" name="Shape 9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2" name="Shape 9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93" name="Shape 9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1656367" y="2272800"/>
            <a:ext cx="8879600" cy="1093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8pPr>
            <a:lvl9pPr lvl="8" algn="ctr">
              <a:spcBef>
                <a:spcPts val="0"/>
              </a:spcBef>
              <a:buClr>
                <a:srgbClr val="4A5C65"/>
              </a:buClr>
              <a:buSzPct val="100000"/>
              <a:defRPr sz="4000" i="1">
                <a:solidFill>
                  <a:srgbClr val="4A5C65"/>
                </a:solidFill>
              </a:defRPr>
            </a:lvl9pPr>
          </a:lstStyle>
          <a:p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4791200" y="11907"/>
            <a:ext cx="2609600" cy="871600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2800" b="1">
                <a:solidFill>
                  <a:srgbClr val="FFFFFF"/>
                </a:solidFill>
              </a:rPr>
              <a:t>“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95414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99" name="Shape 99"/>
          <p:cNvSpPr/>
          <p:nvPr/>
        </p:nvSpPr>
        <p:spPr>
          <a:xfrm>
            <a:off x="-222700" y="745967"/>
            <a:ext cx="3507200" cy="35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0" name="Shape 100"/>
          <p:cNvSpPr/>
          <p:nvPr/>
        </p:nvSpPr>
        <p:spPr>
          <a:xfrm>
            <a:off x="2416133" y="361867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1" name="Shape 101"/>
          <p:cNvSpPr/>
          <p:nvPr/>
        </p:nvSpPr>
        <p:spPr>
          <a:xfrm>
            <a:off x="2272796" y="-17287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2" name="Shape 102"/>
          <p:cNvSpPr/>
          <p:nvPr/>
        </p:nvSpPr>
        <p:spPr>
          <a:xfrm>
            <a:off x="304800" y="3849667"/>
            <a:ext cx="807200" cy="807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3" name="Shape 103"/>
          <p:cNvSpPr/>
          <p:nvPr/>
        </p:nvSpPr>
        <p:spPr>
          <a:xfrm>
            <a:off x="2030537" y="4217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4" name="Shape 104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5" name="Shape 105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6" name="Shape 106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7" name="Shape 107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8" name="Shape 108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09" name="Shape 109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0" name="Shape 110"/>
          <p:cNvSpPr/>
          <p:nvPr/>
        </p:nvSpPr>
        <p:spPr>
          <a:xfrm>
            <a:off x="122585" y="3849667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11" name="Shape 111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112" name="Shape 112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113" name="Shape 113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4" name="Shape 114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115" name="Shape 115"/>
          <p:cNvGrpSpPr/>
          <p:nvPr/>
        </p:nvGrpSpPr>
        <p:grpSpPr>
          <a:xfrm>
            <a:off x="2853161" y="643387"/>
            <a:ext cx="531544" cy="842560"/>
            <a:chOff x="6718575" y="2318625"/>
            <a:chExt cx="256950" cy="407375"/>
          </a:xfrm>
        </p:grpSpPr>
        <p:sp>
          <p:nvSpPr>
            <p:cNvPr id="116" name="Shape 11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7" name="Shape 11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8" name="Shape 11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19" name="Shape 11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0" name="Shape 12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1" name="Shape 12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2" name="Shape 12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123" name="Shape 12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82801610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2" name="Shape 192"/>
          <p:cNvSpPr/>
          <p:nvPr/>
        </p:nvSpPr>
        <p:spPr>
          <a:xfrm>
            <a:off x="-222700" y="745967"/>
            <a:ext cx="3507200" cy="35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3" name="Shape 193"/>
          <p:cNvSpPr/>
          <p:nvPr/>
        </p:nvSpPr>
        <p:spPr>
          <a:xfrm>
            <a:off x="2416133" y="361867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4" name="Shape 194"/>
          <p:cNvSpPr/>
          <p:nvPr/>
        </p:nvSpPr>
        <p:spPr>
          <a:xfrm>
            <a:off x="2272796" y="-172873"/>
            <a:ext cx="401200" cy="4012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5" name="Shape 195"/>
          <p:cNvSpPr/>
          <p:nvPr/>
        </p:nvSpPr>
        <p:spPr>
          <a:xfrm>
            <a:off x="304800" y="3849667"/>
            <a:ext cx="807200" cy="807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6" name="Shape 196"/>
          <p:cNvSpPr/>
          <p:nvPr/>
        </p:nvSpPr>
        <p:spPr>
          <a:xfrm>
            <a:off x="2030537" y="4217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7" name="Shape 197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8" name="Shape 198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199" name="Shape 199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0" name="Shape 200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1" name="Shape 201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2" name="Shape 202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3" name="Shape 203"/>
          <p:cNvSpPr/>
          <p:nvPr/>
        </p:nvSpPr>
        <p:spPr>
          <a:xfrm>
            <a:off x="122585" y="3849667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04" name="Shape 204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02BDC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05" name="Shape 205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206" name="Shape 206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07" name="Shape 207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08" name="Shape 208"/>
          <p:cNvGrpSpPr/>
          <p:nvPr/>
        </p:nvGrpSpPr>
        <p:grpSpPr>
          <a:xfrm>
            <a:off x="2853161" y="643387"/>
            <a:ext cx="531544" cy="842560"/>
            <a:chOff x="6718575" y="2318625"/>
            <a:chExt cx="256950" cy="407375"/>
          </a:xfrm>
        </p:grpSpPr>
        <p:sp>
          <p:nvSpPr>
            <p:cNvPr id="209" name="Shape 209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0" name="Shape 21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1" name="Shape 211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2" name="Shape 2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3" name="Shape 213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4" name="Shape 214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5" name="Shape 215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16" name="Shape 216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51472350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874746801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7" name="Shape 247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8" name="Shape 248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49" name="Shape 249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0" name="Shape 250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1" name="Shape 251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2" name="Shape 252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3" name="Shape 253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4" name="Shape 254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5" name="Shape 255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6" name="Shape 256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7" name="Shape 257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8" name="Shape 258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259" name="Shape 259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260" name="Shape 260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261" name="Shape 26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2" name="Shape 26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263" name="Shape 263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264" name="Shape 264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6" name="Shape 266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7" name="Shape 267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8" name="Shape 268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69" name="Shape 26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0" name="Shape 27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271" name="Shape 271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35338735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9EC4208-F243-7048-8A1A-53525023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3568394A-8961-3440-B2A0-95233EB8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E9E709C0-DC2F-F547-8593-3FF8B93B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86AEECF6-0A81-D54B-8CB9-25F3EFCD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BF4A9219-D343-9B4B-BD36-8B68ABD7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009372736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Aqua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3" name="Shape 303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4" name="Shape 304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5" name="Shape 305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6" name="Shape 306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7" name="Shape 307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8" name="Shape 308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09" name="Shape 309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0" name="Shape 310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1" name="Shape 311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2" name="Shape 312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3" name="Shape 313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4" name="Shape 314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15" name="Shape 315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16" name="Shape 316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17" name="Shape 317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18" name="Shape 318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19" name="Shape 319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20" name="Shape 32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1" name="Shape 321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2" name="Shape 32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3" name="Shape 323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4" name="Shape 324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5" name="Shape 325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6" name="Shape 326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27" name="Shape 327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28" name="Shape 32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21299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Yellow"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1" name="Shape 331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2" name="Shape 332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3" name="Shape 333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4" name="Shape 334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5" name="Shape 335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6" name="Shape 336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7" name="Shape 337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8" name="Shape 338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39" name="Shape 339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0" name="Shape 340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1" name="Shape 341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2" name="Shape 342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43" name="Shape 343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B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44" name="Shape 344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45" name="Shape 345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46" name="Shape 346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47" name="Shape 347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48" name="Shape 348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49" name="Shape 349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0" name="Shape 35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1" name="Shape 351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2" name="Shape 35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3" name="Shape 353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4" name="Shape 354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55" name="Shape 355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56" name="Shape 356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3547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Magenta"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59" name="Shape 359"/>
          <p:cNvSpPr/>
          <p:nvPr/>
        </p:nvSpPr>
        <p:spPr>
          <a:xfrm>
            <a:off x="290467" y="228333"/>
            <a:ext cx="1405600" cy="14056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0" name="Shape 360"/>
          <p:cNvSpPr/>
          <p:nvPr/>
        </p:nvSpPr>
        <p:spPr>
          <a:xfrm>
            <a:off x="1542635" y="-183032"/>
            <a:ext cx="531600" cy="5316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1" name="Shape 361"/>
          <p:cNvSpPr/>
          <p:nvPr/>
        </p:nvSpPr>
        <p:spPr>
          <a:xfrm>
            <a:off x="1862967" y="450019"/>
            <a:ext cx="182400" cy="1824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2" name="Shape 362"/>
          <p:cNvSpPr/>
          <p:nvPr/>
        </p:nvSpPr>
        <p:spPr>
          <a:xfrm>
            <a:off x="650837" y="1779313"/>
            <a:ext cx="284000" cy="284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3" name="Shape 363"/>
          <p:cNvSpPr/>
          <p:nvPr/>
        </p:nvSpPr>
        <p:spPr>
          <a:xfrm>
            <a:off x="10463933" y="5557439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4" name="Shape 364"/>
          <p:cNvSpPr/>
          <p:nvPr/>
        </p:nvSpPr>
        <p:spPr>
          <a:xfrm>
            <a:off x="11343325" y="3974861"/>
            <a:ext cx="1032800" cy="10328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5" name="Shape 365"/>
          <p:cNvSpPr/>
          <p:nvPr/>
        </p:nvSpPr>
        <p:spPr>
          <a:xfrm>
            <a:off x="10792135" y="5298587"/>
            <a:ext cx="551200" cy="551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6" name="Shape 366"/>
          <p:cNvSpPr/>
          <p:nvPr/>
        </p:nvSpPr>
        <p:spPr>
          <a:xfrm>
            <a:off x="11496065" y="5163513"/>
            <a:ext cx="284000" cy="2840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7" name="Shape 367"/>
          <p:cNvSpPr/>
          <p:nvPr/>
        </p:nvSpPr>
        <p:spPr>
          <a:xfrm>
            <a:off x="10066696" y="6402211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8" name="Shape 368"/>
          <p:cNvSpPr/>
          <p:nvPr/>
        </p:nvSpPr>
        <p:spPr>
          <a:xfrm>
            <a:off x="9767548" y="6232889"/>
            <a:ext cx="125200" cy="125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69" name="Shape 369"/>
          <p:cNvSpPr/>
          <p:nvPr/>
        </p:nvSpPr>
        <p:spPr>
          <a:xfrm>
            <a:off x="344385" y="2102800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70" name="Shape 370"/>
          <p:cNvSpPr/>
          <p:nvPr/>
        </p:nvSpPr>
        <p:spPr>
          <a:xfrm>
            <a:off x="11635215" y="4266754"/>
            <a:ext cx="449023" cy="449023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C4067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grpSp>
        <p:nvGrpSpPr>
          <p:cNvPr id="371" name="Shape 371"/>
          <p:cNvGrpSpPr/>
          <p:nvPr/>
        </p:nvGrpSpPr>
        <p:grpSpPr>
          <a:xfrm>
            <a:off x="10856501" y="5970098"/>
            <a:ext cx="678468" cy="638281"/>
            <a:chOff x="5972700" y="2330200"/>
            <a:chExt cx="411625" cy="387275"/>
          </a:xfrm>
        </p:grpSpPr>
        <p:sp>
          <p:nvSpPr>
            <p:cNvPr id="372" name="Shape 372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3" name="Shape 373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grpSp>
        <p:nvGrpSpPr>
          <p:cNvPr id="374" name="Shape 374"/>
          <p:cNvGrpSpPr/>
          <p:nvPr/>
        </p:nvGrpSpPr>
        <p:grpSpPr>
          <a:xfrm>
            <a:off x="727495" y="509853"/>
            <a:ext cx="531544" cy="842560"/>
            <a:chOff x="6718575" y="2318625"/>
            <a:chExt cx="256950" cy="407375"/>
          </a:xfrm>
        </p:grpSpPr>
        <p:sp>
          <p:nvSpPr>
            <p:cNvPr id="375" name="Shape 375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6" name="Shape 376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7" name="Shape 377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8" name="Shape 378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79" name="Shape 37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0" name="Shape 38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1" name="Shape 381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  <p:sp>
          <p:nvSpPr>
            <p:cNvPr id="382" name="Shape 38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2400"/>
            </a:p>
          </p:txBody>
        </p:sp>
      </p:grpSp>
      <p:sp>
        <p:nvSpPr>
          <p:cNvPr id="383" name="Shape 383"/>
          <p:cNvSpPr/>
          <p:nvPr/>
        </p:nvSpPr>
        <p:spPr>
          <a:xfrm>
            <a:off x="-156367" y="1129676"/>
            <a:ext cx="807200" cy="8072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2400"/>
          </a:p>
        </p:txBody>
      </p:sp>
      <p:sp>
        <p:nvSpPr>
          <p:cNvPr id="384" name="Shape 384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‹nr.›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09399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F15B14B-580C-344F-AD4C-99F85842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FF3A5D84-B013-8444-8B61-948F73D1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A5EF5651-52BF-6A4D-A6D6-FD46363D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9E6C7142-1F3E-0349-8228-B02CE235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A7C3CEF9-0B33-0A43-8451-B7415EE1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4847019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E91FF8E-C707-A844-A734-792ACA45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7F20B065-4D10-CC4B-8F7A-EFCC238E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B57E7D7D-1C0E-2241-830B-435D68710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0F1C6091-B6F6-7E41-A9DB-50B21155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D84FD0CF-1B91-344F-AC19-3619B478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49E29FD8-344B-0D49-8C13-BDF80A3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1159331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08A5A23-8E43-AC47-963A-A7D797F0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E9F42B7E-E6AA-3C46-8BDF-59FA1E7C7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xmlns="" id="{6EFEE7E0-1F70-B348-B635-525C747A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xmlns="" id="{CC0FDB22-CC11-6249-9FEF-659D6271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xmlns="" id="{5B7AC4E4-F798-F84A-B2F5-43FE32657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xmlns="" id="{88757CFB-7906-5E47-AAEA-22DE896E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xmlns="" id="{42DD4CEC-FFAF-0A48-82FF-AE6F2992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xmlns="" id="{B86F0486-F6F9-0146-A335-722224AB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598936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0BEA58F-4A44-6B4F-B457-7A9C4C91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4D4941BD-2485-D643-933A-27CFC538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3558C627-8AC1-234A-8451-EE3C6972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7BB9B166-D81D-B54A-8672-04C395DA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3735851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xmlns="" id="{5C0E6952-D6CA-844F-9AAF-FB06F9DD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xmlns="" id="{F1B98347-FC4C-CC49-8317-C1936AAC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xmlns="" id="{667BD801-6029-054E-970C-A77A478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3134280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7797F11-0988-EE41-836D-CA47BC41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825A4AA5-6357-6E48-B382-D9F40000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3C1B438D-F833-E441-86C6-A6E5B384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76C9C799-5C66-4044-9108-E1048A82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EDB5AB56-9D19-8948-A509-70D8D2EE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351B932B-DF74-CE4B-B8FA-D5E0C9F0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052552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DBE9A18-F275-5A40-9D17-E8506A2C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xmlns="" id="{B0AB385F-74AA-3840-AB2A-E37225859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xmlns="" id="{D763FC26-5338-8B46-A5D4-91C13022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xmlns="" id="{3566C955-54EB-FF49-BAB7-60327AB7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xmlns="" id="{420087BA-CB9C-9B47-8685-883505CC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xmlns="" id="{270B776F-FE7A-5744-B51C-E22E0F75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334563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xmlns="" id="{984D8991-19F0-B84C-92A3-3B37D448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xmlns="" id="{BF05E59D-8625-E44D-8E3D-4DBFC058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xmlns="" id="{31588BA5-C812-7945-BE48-CF9A9DCF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2621-644A-9241-A1E5-65EAFD874FD1}" type="datetimeFigureOut">
              <a:rPr lang="nl-NL" smtClean="0"/>
              <a:pPr/>
              <a:t>26-9-2019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xmlns="" id="{EE59C167-E650-7F4C-B262-5A73D4FF2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xmlns="" id="{67287781-C44E-8F4B-BBDC-3E4D3B31D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5A36-44F8-AB4E-B480-C4186C46DA1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5942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869167" y="1377867"/>
            <a:ext cx="7056400" cy="435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○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>
              <a:spcBef>
                <a:spcPts val="48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>
              <a:spcBef>
                <a:spcPts val="48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>
              <a:spcBef>
                <a:spcPts val="360"/>
              </a:spcBef>
              <a:spcAft>
                <a:spcPts val="1000"/>
              </a:spcAft>
              <a:buClr>
                <a:srgbClr val="A6BCC9"/>
              </a:buClr>
              <a:buSzPct val="100000"/>
              <a:buFont typeface="Lato Light"/>
              <a:buChar char="◦"/>
              <a:defRPr sz="2000">
                <a:solidFill>
                  <a:srgbClr val="4A5C65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92100" y="745967"/>
            <a:ext cx="2856000" cy="350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20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0823979" y="55741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1600" smtClean="0">
                <a:solidFill>
                  <a:srgbClr val="A6BCC9"/>
                </a:solidFill>
                <a:latin typeface="Lato Light"/>
                <a:ea typeface="Lato Light"/>
                <a:cs typeface="Lato Light"/>
                <a:sym typeface="Lato Light"/>
              </a:rPr>
              <a:pPr algn="r"/>
              <a:t>‹nr.›</a:t>
            </a:fld>
            <a:endParaRPr lang="en" sz="1600">
              <a:solidFill>
                <a:srgbClr val="A6BCC9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2726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ctrTitle"/>
          </p:nvPr>
        </p:nvSpPr>
        <p:spPr>
          <a:xfrm>
            <a:off x="3676400" y="2521667"/>
            <a:ext cx="4839200" cy="1039643"/>
          </a:xfrm>
          <a:prstGeom prst="rect">
            <a:avLst/>
          </a:prstGeom>
        </p:spPr>
        <p:txBody>
          <a:bodyPr wrap="square" lIns="121900" tIns="121900" rIns="121900" bIns="121900" anchor="ctr" anchorCtr="0">
            <a:noAutofit/>
          </a:bodyPr>
          <a:lstStyle/>
          <a:p>
            <a:r>
              <a:rPr lang="nl-NL" sz="8800" dirty="0">
                <a:latin typeface="Bebas Neue" panose="020B0606020202050201" pitchFamily="34" charset="0"/>
              </a:rPr>
              <a:t>Welkom!</a:t>
            </a:r>
            <a:endParaRPr lang="en" sz="8800" dirty="0">
              <a:latin typeface="Bebas Neue" panose="020B0606020202050201" pitchFamily="34" charset="0"/>
            </a:endParaRPr>
          </a:p>
        </p:txBody>
      </p:sp>
      <p:sp>
        <p:nvSpPr>
          <p:cNvPr id="3" name="Shape 389">
            <a:extLst>
              <a:ext uri="{FF2B5EF4-FFF2-40B4-BE49-F238E27FC236}">
                <a16:creationId xmlns:a16="http://schemas.microsoft.com/office/drawing/2014/main" xmlns="" id="{626B33C1-9285-42B0-B408-EA447707BBFD}"/>
              </a:ext>
            </a:extLst>
          </p:cNvPr>
          <p:cNvSpPr txBox="1">
            <a:spLocks/>
          </p:cNvSpPr>
          <p:nvPr/>
        </p:nvSpPr>
        <p:spPr>
          <a:xfrm>
            <a:off x="3468373" y="3126549"/>
            <a:ext cx="5047228" cy="1173731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Roboto Slab Light"/>
              <a:buNone/>
              <a:defRPr sz="3600" b="0" i="0" u="none" strike="noStrike" cap="none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Font typeface="Roboto Slab Light"/>
              <a:buNone/>
              <a:defRPr sz="3600">
                <a:solidFill>
                  <a:srgbClr val="FFFFFF"/>
                </a:solidFill>
                <a:latin typeface="Roboto Slab Light"/>
                <a:ea typeface="Roboto Slab Light"/>
                <a:cs typeface="Roboto Slab Light"/>
                <a:sym typeface="Roboto Slab Light"/>
              </a:defRPr>
            </a:lvl9pPr>
          </a:lstStyle>
          <a:p>
            <a:pPr defTabSz="1219170"/>
            <a:r>
              <a:rPr lang="nl-NL" sz="3733" kern="0" dirty="0">
                <a:latin typeface="Arial Nova Light" panose="020B0304020202020204" pitchFamily="34" charset="0"/>
              </a:rPr>
              <a:t> Cursus ‘Sterk met Pijn’</a:t>
            </a:r>
            <a:endParaRPr lang="en" sz="3733" kern="0" dirty="0">
              <a:latin typeface="Arial Nova Light" panose="020B0304020202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10</a:t>
            </a:fld>
            <a:endParaRPr lang="en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xmlns="" id="{CB13267A-54B5-4DDF-8414-910CF1AB19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42704" y="1062549"/>
            <a:ext cx="6450677" cy="484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427075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11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xmlns="" id="{2B20B0EE-9006-43A8-B31B-93EA04D4F9E5}"/>
              </a:ext>
            </a:extLst>
          </p:cNvPr>
          <p:cNvSpPr/>
          <p:nvPr/>
        </p:nvSpPr>
        <p:spPr>
          <a:xfrm>
            <a:off x="1420138" y="1720840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Balans tussen draaglast en draagkracht 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88446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12</a:t>
            </a:fld>
            <a:endParaRPr lang="en"/>
          </a:p>
        </p:txBody>
      </p:sp>
      <p:pic>
        <p:nvPicPr>
          <p:cNvPr id="8" name="Afbeelding 8">
            <a:extLst>
              <a:ext uri="{FF2B5EF4-FFF2-40B4-BE49-F238E27FC236}">
                <a16:creationId xmlns:a16="http://schemas.microsoft.com/office/drawing/2014/main" xmlns="" id="{A802B2CC-AFF3-478A-9CDB-ECF32F5D2BA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80122" y="772533"/>
            <a:ext cx="5337857" cy="520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031364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xmlns="" id="{1CCA529F-6294-457D-9098-40AFD2485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660825"/>
            <a:ext cx="10972800" cy="3602254"/>
          </a:xfrm>
        </p:spPr>
        <p:txBody>
          <a:bodyPr>
            <a:normAutofit/>
          </a:bodyPr>
          <a:lstStyle/>
          <a:p>
            <a:pPr marL="0"/>
            <a:r>
              <a:rPr lang="nl-NL" sz="7200" b="1" dirty="0">
                <a:solidFill>
                  <a:schemeClr val="accent1"/>
                </a:solidFill>
                <a:latin typeface="Arial Nova Light"/>
                <a:cs typeface="Arial"/>
              </a:rPr>
              <a:t>Ingebrachte </a:t>
            </a:r>
            <a:endParaRPr lang="nl-NL">
              <a:solidFill>
                <a:schemeClr val="accent1"/>
              </a:solidFill>
              <a:latin typeface="Arial Nova Light"/>
              <a:cs typeface="Arial"/>
            </a:endParaRPr>
          </a:p>
          <a:p>
            <a:pPr marL="0"/>
            <a:r>
              <a:rPr lang="nl-NL" sz="7200" b="1" dirty="0">
                <a:solidFill>
                  <a:schemeClr val="accent1"/>
                </a:solidFill>
                <a:latin typeface="Arial Nova Light"/>
                <a:cs typeface="Arial"/>
              </a:rPr>
              <a:t>onderwerpen</a:t>
            </a:r>
            <a:endParaRPr lang="nl-NL" dirty="0">
              <a:solidFill>
                <a:schemeClr val="accent1"/>
              </a:solidFill>
              <a:latin typeface="Arial Nova Ligh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702378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14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xmlns="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Bedankt voor jullie aandacht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39822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2</a:t>
            </a:fld>
            <a:endParaRPr lang="en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xmlns="" id="{B6452A53-FE05-A94A-89FA-3F75011E0462}"/>
              </a:ext>
            </a:extLst>
          </p:cNvPr>
          <p:cNvSpPr txBox="1"/>
          <p:nvPr/>
        </p:nvSpPr>
        <p:spPr>
          <a:xfrm>
            <a:off x="1601621" y="756459"/>
            <a:ext cx="6240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Programma</a:t>
            </a:r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xmlns="" id="{548790E8-E5E8-DA48-94C1-E2987D7E1F9B}"/>
              </a:ext>
            </a:extLst>
          </p:cNvPr>
          <p:cNvSpPr txBox="1">
            <a:spLocks/>
          </p:cNvSpPr>
          <p:nvPr/>
        </p:nvSpPr>
        <p:spPr>
          <a:xfrm>
            <a:off x="1073417" y="1934482"/>
            <a:ext cx="10541577" cy="416705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rmAutofit fontScale="92500" lnSpcReduction="20000"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480"/>
              </a:spcBef>
              <a:buSzPct val="100000"/>
              <a:buFont typeface="Arial" panose="020B0604020202020204" pitchFamily="34" charset="0"/>
              <a:buNone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l">
              <a:buAutoNum type="arabicPeriod"/>
            </a:pPr>
            <a:r>
              <a:rPr lang="nl-NL" sz="3800" dirty="0">
                <a:latin typeface="Arial Nova Light"/>
                <a:cs typeface="Arial"/>
              </a:rPr>
              <a:t>Welkom en kennismaken 	</a:t>
            </a:r>
            <a:endParaRPr lang="nl-NL" dirty="0">
              <a:latin typeface="Calibri" panose="020F0502020204030204"/>
              <a:cs typeface="Calibri" panose="020F0502020204030204"/>
            </a:endParaRP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Wat betekent het als je partner/naaste pijn heeft?</a:t>
            </a: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Hoe ga je om met pijn binnen je gezin?</a:t>
            </a: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/>
                <a:cs typeface="Arial"/>
              </a:rPr>
              <a:t>Pauze 					</a:t>
            </a:r>
            <a:endParaRPr lang="nl-NL" sz="3800">
              <a:latin typeface="Calibri"/>
              <a:cs typeface="Calibri"/>
            </a:endParaRP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/>
                <a:cs typeface="Arial"/>
              </a:rPr>
              <a:t>Aandacht voor lichaam </a:t>
            </a:r>
            <a:endParaRPr lang="nl-NL" sz="3800" dirty="0">
              <a:ea typeface="+mn-lt"/>
              <a:cs typeface="+mn-lt"/>
            </a:endParaRP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/>
                <a:cs typeface="Arial"/>
              </a:rPr>
              <a:t>Balans draaglast en draagkracht	</a:t>
            </a:r>
            <a:endParaRPr lang="nl-NL" dirty="0"/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/>
                <a:cs typeface="Arial"/>
              </a:rPr>
              <a:t>Ingebrachte onderwerpen bespreken</a:t>
            </a:r>
          </a:p>
          <a:p>
            <a:pPr marL="742950" indent="-742950" algn="l">
              <a:buAutoNum type="arabicPeriod"/>
            </a:pPr>
            <a:r>
              <a:rPr lang="nl-NL" sz="3800" dirty="0">
                <a:latin typeface="Arial Nova Light" panose="020B0304020202020204" pitchFamily="34" charset="0"/>
                <a:cs typeface="Arial" panose="020B0604020202020204" pitchFamily="34" charset="0"/>
              </a:rPr>
              <a:t>Afsluiting	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nl-NL" dirty="0"/>
              <a:t>						</a:t>
            </a:r>
            <a:endParaRPr lang="nl-N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01177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3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xmlns="" id="{2B20B0EE-9006-43A8-B31B-93EA04D4F9E5}"/>
              </a:ext>
            </a:extLst>
          </p:cNvPr>
          <p:cNvSpPr/>
          <p:nvPr/>
        </p:nvSpPr>
        <p:spPr>
          <a:xfrm>
            <a:off x="1420138" y="2274838"/>
            <a:ext cx="97696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Kennismaken met elkaar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71850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4</a:t>
            </a:fld>
            <a:endParaRPr lang="en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xmlns="" id="{35FC5E35-2770-4D58-BA39-C195B2644FB0}"/>
              </a:ext>
            </a:extLst>
          </p:cNvPr>
          <p:cNvSpPr txBox="1"/>
          <p:nvPr/>
        </p:nvSpPr>
        <p:spPr>
          <a:xfrm>
            <a:off x="1511559" y="1567543"/>
            <a:ext cx="93124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4800" dirty="0">
                <a:latin typeface="Arial Nova Light" panose="020B0304020202020204" pitchFamily="34" charset="0"/>
                <a:cs typeface="Arial" panose="020B0604020202020204" pitchFamily="34" charset="0"/>
              </a:rPr>
              <a:t>Naam en leeftijd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4800" dirty="0">
                <a:latin typeface="Arial Nova Light" panose="020B0304020202020204" pitchFamily="34" charset="0"/>
                <a:cs typeface="Arial" panose="020B0604020202020204" pitchFamily="34" charset="0"/>
              </a:rPr>
              <a:t>Welke hobby’s heb je?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4800" dirty="0">
                <a:latin typeface="Arial Nova Light" panose="020B0304020202020204" pitchFamily="34" charset="0"/>
                <a:cs typeface="Arial" panose="020B0604020202020204" pitchFamily="34" charset="0"/>
              </a:rPr>
              <a:t>Welke pijn heeft je partner en hoe lang?</a:t>
            </a:r>
          </a:p>
        </p:txBody>
      </p:sp>
    </p:spTree>
    <p:extLst>
      <p:ext uri="{BB962C8B-B14F-4D97-AF65-F5344CB8AC3E}">
        <p14:creationId xmlns:p14="http://schemas.microsoft.com/office/powerpoint/2010/main" xmlns="" val="5488320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5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xmlns="" id="{2B20B0EE-9006-43A8-B31B-93EA04D4F9E5}"/>
              </a:ext>
            </a:extLst>
          </p:cNvPr>
          <p:cNvSpPr/>
          <p:nvPr/>
        </p:nvSpPr>
        <p:spPr>
          <a:xfrm>
            <a:off x="1420138" y="1720840"/>
            <a:ext cx="97696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</a:rPr>
              <a:t>Wat betekent het als je partner chronische pijn heeft?</a:t>
            </a:r>
          </a:p>
        </p:txBody>
      </p:sp>
    </p:spTree>
    <p:extLst>
      <p:ext uri="{BB962C8B-B14F-4D97-AF65-F5344CB8AC3E}">
        <p14:creationId xmlns:p14="http://schemas.microsoft.com/office/powerpoint/2010/main" xmlns="" val="76067096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6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xmlns="" id="{2B20B0EE-9006-43A8-B31B-93EA04D4F9E5}"/>
              </a:ext>
            </a:extLst>
          </p:cNvPr>
          <p:cNvSpPr/>
          <p:nvPr/>
        </p:nvSpPr>
        <p:spPr>
          <a:xfrm>
            <a:off x="1420138" y="1173826"/>
            <a:ext cx="976964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400" dirty="0">
                <a:latin typeface="Arial Nova Light" panose="020B0304020202020204" pitchFamily="34" charset="0"/>
              </a:rPr>
              <a:t>Wat helpt voor jou om met de pijn van je partner om te gaan?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400" dirty="0">
                <a:latin typeface="Arial Nova Light" panose="020B0304020202020204" pitchFamily="34" charset="0"/>
              </a:rPr>
              <a:t>Wat doe je om het samen goed te hebben?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400" dirty="0">
                <a:latin typeface="Arial Nova Light" panose="020B0304020202020204" pitchFamily="34" charset="0"/>
              </a:rPr>
              <a:t>Heb je vrienden verloren door haar pijn en heb je nieuwe vrienden leren kennen?</a:t>
            </a:r>
          </a:p>
        </p:txBody>
      </p:sp>
    </p:spTree>
    <p:extLst>
      <p:ext uri="{BB962C8B-B14F-4D97-AF65-F5344CB8AC3E}">
        <p14:creationId xmlns:p14="http://schemas.microsoft.com/office/powerpoint/2010/main" xmlns="" val="251090491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7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xmlns="" id="{2B20B0EE-9006-43A8-B31B-93EA04D4F9E5}"/>
              </a:ext>
            </a:extLst>
          </p:cNvPr>
          <p:cNvSpPr/>
          <p:nvPr/>
        </p:nvSpPr>
        <p:spPr>
          <a:xfrm>
            <a:off x="1420138" y="1720840"/>
            <a:ext cx="97696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72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Chronische pijn en gezin / familie / vrienden </a:t>
            </a:r>
            <a:endParaRPr lang="nl-NL" sz="7200" b="1" dirty="0">
              <a:solidFill>
                <a:schemeClr val="accent1"/>
              </a:solidFill>
              <a:latin typeface="Arial Nova Light" panose="020B03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709300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8</a:t>
            </a:fld>
            <a:endParaRPr lang="en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xmlns="" id="{2B20B0EE-9006-43A8-B31B-93EA04D4F9E5}"/>
              </a:ext>
            </a:extLst>
          </p:cNvPr>
          <p:cNvSpPr/>
          <p:nvPr/>
        </p:nvSpPr>
        <p:spPr>
          <a:xfrm>
            <a:off x="1420138" y="1603034"/>
            <a:ext cx="976964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400" dirty="0">
                <a:latin typeface="Arial Nova Light" panose="020B0304020202020204" pitchFamily="34" charset="0"/>
              </a:rPr>
              <a:t>Wat doe je om een zo normaal mogelijk sociaal leven te hebben?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sz="4400" dirty="0">
                <a:latin typeface="Arial Nova Light" panose="020B0304020202020204" pitchFamily="34" charset="0"/>
              </a:rPr>
              <a:t>Welke tips heb je voor elkaar?</a:t>
            </a:r>
          </a:p>
        </p:txBody>
      </p:sp>
    </p:spTree>
    <p:extLst>
      <p:ext uri="{BB962C8B-B14F-4D97-AF65-F5344CB8AC3E}">
        <p14:creationId xmlns:p14="http://schemas.microsoft.com/office/powerpoint/2010/main" xmlns="" val="256467479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xmlns="" id="{14BBED1B-2A79-4E49-8347-F5FC7B5C97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823979" y="5738250"/>
            <a:ext cx="731600" cy="2666068"/>
          </a:xfr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8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pPr lvl="0">
                <a:spcBef>
                  <a:spcPts val="0"/>
                </a:spcBef>
                <a:buNone/>
              </a:pPr>
              <a:t>9</a:t>
            </a:fld>
            <a:endParaRPr lang="en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xmlns="" id="{EB5B9924-D295-4B36-8875-5773484E1F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6421" y="2118750"/>
            <a:ext cx="108585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14130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en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277</Words>
  <Application>Microsoft Office PowerPoint</Application>
  <PresentationFormat>Aangepast</PresentationFormat>
  <Paragraphs>82</Paragraphs>
  <Slides>14</Slides>
  <Notes>13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14</vt:i4>
      </vt:variant>
    </vt:vector>
  </HeadingPairs>
  <TitlesOfParts>
    <vt:vector size="16" baseType="lpstr">
      <vt:lpstr>Kantoorthema</vt:lpstr>
      <vt:lpstr>Kent template</vt:lpstr>
      <vt:lpstr>Welkom!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1</dc:title>
  <dc:creator>Debby Teunis</dc:creator>
  <cp:lastModifiedBy>P Verbree</cp:lastModifiedBy>
  <cp:revision>80</cp:revision>
  <dcterms:modified xsi:type="dcterms:W3CDTF">2019-09-26T15:13:18Z</dcterms:modified>
</cp:coreProperties>
</file>