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91" r:id="rId3"/>
    <p:sldId id="290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51"/>
    <p:restoredTop sz="71947" autoAdjust="0"/>
  </p:normalViewPr>
  <p:slideViewPr>
    <p:cSldViewPr snapToGrid="0">
      <p:cViewPr varScale="1">
        <p:scale>
          <a:sx n="113" d="100"/>
          <a:sy n="113" d="100"/>
        </p:scale>
        <p:origin x="1536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0155B-31BD-9B44-904C-3E726FC08C02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081E6-6872-B54D-B847-DD796F4FFD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b="1" dirty="0"/>
              <a:t>Welkom – 5 minuten 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Programma doornemen en vragen of er nog opmerkingen zijn naar aanleiding van de laatste bijeenkomst </a:t>
            </a:r>
            <a:endParaRPr lang="nl-NL" b="1" dirty="0"/>
          </a:p>
          <a:p>
            <a:pPr algn="l"/>
            <a:r>
              <a:rPr lang="nl-NL" b="1" dirty="0"/>
              <a:t>-------</a:t>
            </a:r>
          </a:p>
          <a:p>
            <a:pPr algn="l"/>
            <a:r>
              <a:rPr lang="nl-NL" b="1" dirty="0"/>
              <a:t>Bespreken oefening thuis – 10 minuten </a:t>
            </a:r>
          </a:p>
          <a:p>
            <a:pPr algn="l"/>
            <a:endParaRPr lang="nl-NL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b="0" dirty="0"/>
              <a:t>Oefening: welke hulp vraag ik aan wie? Gelukt om het schema in te vullen? Wie wil hier iets over delen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l-NL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b="0" dirty="0"/>
              <a:t>------------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Doelen stellen – 25 minuten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Het is enorm belangrijk om doelen te stellen. Juist zodra je chronisch ziek bent  - volgende sheets kun je gebruiken om de verschillende strategieën uit te leggen. Houd de uitleg vooral kort zodat je de tijd goed kunt benutten om in groepjes uiteen te gaan.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l-NL" b="0" dirty="0"/>
          </a:p>
          <a:p>
            <a:pPr algn="l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453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Vaak denk je dat je moet kiezen tussen doorzetten (1) of opgeven (2)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 err="1"/>
              <a:t>Vb</a:t>
            </a:r>
            <a:r>
              <a:rPr lang="nl-NL" b="0" dirty="0"/>
              <a:t>: blijven werken of stoppen met werken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Zijn echter nog 2 strategieën: (3) aanpassen door minder uren te gaan werken of (4) nieuwe doelen stellen – betaald werk omzetten naar vrijwilligerswerk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Voorbeeld: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Piano spelen – doe je normaal een uur achtereen. Dat lukt niet.</a:t>
            </a:r>
          </a:p>
          <a:p>
            <a:pPr marL="171450" indent="-171450" algn="l">
              <a:buFontTx/>
              <a:buChar char="-"/>
            </a:pPr>
            <a:r>
              <a:rPr lang="nl-NL" b="0" dirty="0"/>
              <a:t>Doorzetten – blijven spelen met alle gevolgen van dien</a:t>
            </a:r>
          </a:p>
          <a:p>
            <a:pPr marL="171450" indent="-171450" algn="l">
              <a:buFontTx/>
              <a:buChar char="-"/>
            </a:pPr>
            <a:r>
              <a:rPr lang="nl-NL" b="0" dirty="0"/>
              <a:t>Helemaal stoppen met piano spelen</a:t>
            </a:r>
          </a:p>
          <a:p>
            <a:pPr marL="171450" indent="-171450" algn="l">
              <a:buFontTx/>
              <a:buChar char="-"/>
            </a:pPr>
            <a:r>
              <a:rPr lang="nl-NL" b="0" dirty="0"/>
              <a:t>Aanpassen – elke dag 5 minuten</a:t>
            </a:r>
          </a:p>
          <a:p>
            <a:pPr marL="171450" indent="-171450" algn="l">
              <a:buFontTx/>
              <a:buChar char="-"/>
            </a:pPr>
            <a:r>
              <a:rPr lang="nl-NL" b="0" dirty="0"/>
              <a:t>Nieuw doel – ander instrument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We gaan in groepjes uiteen.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Bedenk voor jezelf welke activiteiten er nu bedreigd worden door je chronische pijn en kies er 1 uit.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Bedenk vervolgens samen op basis van de 4 strategieën welke acties je zou kunnen ondernemen. 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15 minuten groepjes – 10 minuten nabespreken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-------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Pauze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272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 err="1"/>
              <a:t>Probleemaanpaak</a:t>
            </a:r>
            <a:r>
              <a:rPr lang="nl-NL" b="1" dirty="0"/>
              <a:t> – 25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5 minuten uitleg – 10 minuten in groepjes – 10 minuten nabespreken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Leg aan de hand van de sheet uit hoe de probleemaanpak werkt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Stel het probleem vast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Maak een lijst van mogelijke oplossingen 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Kies een oplossing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Probeer deze uit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Stel het resultaat vast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Kies zo nodig een andere oplossing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Gebruik andere hulpbronnen 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Aanvaard dat het probleem mogelijk niet op te lossen is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We gaan in groepen uiteen. Jullie krijgen 10 minuten (5 minuten per persoon).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 iemand brengt probleem in en ander verzint zoveel mogelijke manieren om dit aan te pakken. De inbrenger noteert deze en gaat niet in discussie! Vervolgens kiest de inbrenger er 1 uit die zij gaat uitproberen. Daarna rollen omdraaien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---------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Oefeningen voor thuis </a:t>
            </a:r>
          </a:p>
          <a:p>
            <a:pPr marL="171450" indent="-171450" algn="l">
              <a:buFontTx/>
              <a:buChar char="-"/>
            </a:pPr>
            <a:r>
              <a:rPr lang="nl-NL" b="0" dirty="0"/>
              <a:t>Probleemaanpak – ga hier mee aan de slag</a:t>
            </a:r>
          </a:p>
          <a:p>
            <a:pPr marL="0" indent="0" algn="l">
              <a:buFontTx/>
              <a:buNone/>
            </a:pPr>
            <a:r>
              <a:rPr lang="nl-NL" b="0" dirty="0"/>
              <a:t>----------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Aandacht voor het lichaam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Oefening bewuste ontspanning – </a:t>
            </a:r>
            <a:r>
              <a:rPr lang="nl-NL" b="0" dirty="0" err="1"/>
              <a:t>handout</a:t>
            </a:r>
            <a:r>
              <a:rPr lang="nl-NL" b="0" dirty="0"/>
              <a:t> 6.3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5735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9CCA7-18B3-1C46-9782-ADD707D4B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BBD52B-8B53-4B49-9526-ACDE08ACB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C5EB04-8844-D24B-A9BA-11F07B61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A905C5-B97E-034C-8A75-74D7D110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FA7143-F39E-FD49-91C4-9B331C60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59399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67200-697A-C94A-8F16-83A5A7AA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ACA58D-AFE9-9B43-B463-AA2E54279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DAA95-F41E-9A4C-948D-AB81DD0D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967BB0-04A7-2042-847F-8BE6A593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A01B2D-BD91-714A-B4F6-EFF563B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741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66598C-B010-F248-B68C-87FE0763F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30BAC9-D68D-E543-A6E0-75EC43B9B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C5140B-EF61-2C40-8974-7044B9F0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E4E172-A61D-F843-95B9-D81E6ED7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41DB05-D094-1648-88C3-55E758D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59723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43077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C4208-F243-7048-8A1A-53525023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68394A-8961-3440-B2A0-95233EB8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E709C0-DC2F-F547-8593-3FF8B93B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AEECF6-0A81-D54B-8CB9-25F3EFCD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4A9219-D343-9B4B-BD36-8B68ABD7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3727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5B14B-580C-344F-AD4C-99F85842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3A5D84-B013-8444-8B61-948F73D1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EF5651-52BF-6A4D-A6D6-FD46363D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6C7142-1F3E-0349-8228-B02CE235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C3CEF9-0B33-0A43-8451-B7415EE1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7019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91FF8E-C707-A844-A734-792ACA45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20B065-4D10-CC4B-8F7A-EFCC238E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7E7D7D-1C0E-2241-830B-435D68710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1C6091-B6F6-7E41-A9DB-50B21155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4FD0CF-1B91-344F-AC19-3619B478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E29FD8-344B-0D49-8C13-BDF80A3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9331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A5A23-8E43-AC47-963A-A7D797F0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F42B7E-E6AA-3C46-8BDF-59FA1E7C7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FEE7E0-1F70-B348-B635-525C747A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0FDB22-CC11-6249-9FEF-659D6271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B7AC4E4-F798-F84A-B2F5-43FE32657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757CFB-7906-5E47-AAEA-22DE896E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DD4CEC-FFAF-0A48-82FF-AE6F2992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6F0486-F6F9-0146-A335-722224AB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8936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EA58F-4A44-6B4F-B457-7A9C4C91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4941BD-2485-D643-933A-27CFC538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58C627-8AC1-234A-8451-EE3C6972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B9B166-D81D-B54A-8672-04C395DA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5851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C0E6952-D6CA-844F-9AAF-FB06F9DD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B98347-FC4C-CC49-8317-C1936AAC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7BD801-6029-054E-970C-A77A478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4280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97F11-0988-EE41-836D-CA47BC41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A4AA5-6357-6E48-B382-D9F40000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1B438D-F833-E441-86C6-A6E5B384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C9C799-5C66-4044-9108-E1048A82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B5AB56-9D19-8948-A509-70D8D2EE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1B932B-DF74-CE4B-B8FA-D5E0C9F0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2552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E9A18-F275-5A40-9D17-E8506A2C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AB385F-74AA-3840-AB2A-E37225859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63FC26-5338-8B46-A5D4-91C13022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66C955-54EB-FF49-BAB7-60327AB7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0087BA-CB9C-9B47-8685-883505CC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0B776F-FE7A-5744-B51C-E22E0F75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563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84D8991-19F0-B84C-92A3-3B37D448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05E59D-8625-E44D-8E3D-4DBFC058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588BA5-C812-7945-BE48-CF9A9DCF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2621-644A-9241-A1E5-65EAFD874FD1}" type="datetimeFigureOut">
              <a:rPr lang="nl-NL" smtClean="0"/>
              <a:t>20-02-2021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59C167-E650-7F4C-B262-5A73D4FF2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287781-C44E-8F4B-BBDC-3E4D3B31D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2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B6452A53-FE05-A94A-89FA-3F75011E0462}"/>
              </a:ext>
            </a:extLst>
          </p:cNvPr>
          <p:cNvSpPr txBox="1"/>
          <p:nvPr/>
        </p:nvSpPr>
        <p:spPr>
          <a:xfrm>
            <a:off x="1601621" y="756459"/>
            <a:ext cx="6240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</a:t>
            </a:r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548790E8-E5E8-DA48-94C1-E2987D7E1F9B}"/>
              </a:ext>
            </a:extLst>
          </p:cNvPr>
          <p:cNvSpPr txBox="1">
            <a:spLocks/>
          </p:cNvSpPr>
          <p:nvPr/>
        </p:nvSpPr>
        <p:spPr>
          <a:xfrm>
            <a:off x="1601621" y="1934482"/>
            <a:ext cx="10515600" cy="416705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fontScale="92500" lnSpcReduction="10000"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480"/>
              </a:spcBef>
              <a:buSzPct val="100000"/>
              <a:buFont typeface="Arial" panose="020B0604020202020204" pitchFamily="34" charset="0"/>
              <a:buNone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Welkom 			</a:t>
            </a:r>
          </a:p>
          <a:p>
            <a:pPr algn="l"/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Bespreken oefening voor thuis 	</a:t>
            </a:r>
          </a:p>
          <a:p>
            <a:pPr algn="l"/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Doelen stellen </a:t>
            </a:r>
          </a:p>
          <a:p>
            <a:pPr algn="l"/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Pauze</a:t>
            </a:r>
          </a:p>
          <a:p>
            <a:pPr algn="l"/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Probleemaanpak	</a:t>
            </a:r>
          </a:p>
          <a:p>
            <a:pPr algn="l"/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Oefening voor thuis 	</a:t>
            </a:r>
          </a:p>
          <a:p>
            <a:pPr algn="l"/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Aandacht voor het lichaam </a:t>
            </a:r>
          </a:p>
          <a:p>
            <a:pPr algn="l"/>
            <a:r>
              <a:rPr lang="nl-NL" sz="3800" dirty="0">
                <a:latin typeface="Arial" panose="020B0604020202020204" pitchFamily="34" charset="0"/>
                <a:cs typeface="Arial" panose="020B0604020202020204" pitchFamily="34" charset="0"/>
              </a:rPr>
              <a:t>Afsluiting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317401177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ep 13">
            <a:extLst>
              <a:ext uri="{FF2B5EF4-FFF2-40B4-BE49-F238E27FC236}">
                <a16:creationId xmlns:a16="http://schemas.microsoft.com/office/drawing/2014/main" id="{8672EE3B-1EF9-4620-A26A-88913E85D7E2}"/>
              </a:ext>
            </a:extLst>
          </p:cNvPr>
          <p:cNvGrpSpPr/>
          <p:nvPr/>
        </p:nvGrpSpPr>
        <p:grpSpPr>
          <a:xfrm>
            <a:off x="432598" y="3153744"/>
            <a:ext cx="2857500" cy="2907530"/>
            <a:chOff x="432598" y="3153744"/>
            <a:chExt cx="2857500" cy="2907530"/>
          </a:xfrm>
        </p:grpSpPr>
        <p:grpSp>
          <p:nvGrpSpPr>
            <p:cNvPr id="9" name="Groep 8">
              <a:extLst>
                <a:ext uri="{FF2B5EF4-FFF2-40B4-BE49-F238E27FC236}">
                  <a16:creationId xmlns:a16="http://schemas.microsoft.com/office/drawing/2014/main" id="{64647B5E-EBCF-4C43-BFFB-D4E0F858B3A6}"/>
                </a:ext>
              </a:extLst>
            </p:cNvPr>
            <p:cNvGrpSpPr/>
            <p:nvPr/>
          </p:nvGrpSpPr>
          <p:grpSpPr>
            <a:xfrm>
              <a:off x="723900" y="3153744"/>
              <a:ext cx="2209800" cy="1074966"/>
              <a:chOff x="723900" y="3153744"/>
              <a:chExt cx="2209800" cy="1074966"/>
            </a:xfrm>
          </p:grpSpPr>
          <p:sp>
            <p:nvSpPr>
              <p:cNvPr id="7" name="Rechthoek 6">
                <a:extLst>
                  <a:ext uri="{FF2B5EF4-FFF2-40B4-BE49-F238E27FC236}">
                    <a16:creationId xmlns:a16="http://schemas.microsoft.com/office/drawing/2014/main" id="{B14968F5-6C4E-4ED1-A312-34E11ECD43DB}"/>
                  </a:ext>
                </a:extLst>
              </p:cNvPr>
              <p:cNvSpPr/>
              <p:nvPr/>
            </p:nvSpPr>
            <p:spPr>
              <a:xfrm>
                <a:off x="723900" y="3153744"/>
                <a:ext cx="2209800" cy="10749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0843241-708E-44AD-B0DF-12FF7313B3EF}"/>
                  </a:ext>
                </a:extLst>
              </p:cNvPr>
              <p:cNvSpPr txBox="1"/>
              <p:nvPr/>
            </p:nvSpPr>
            <p:spPr>
              <a:xfrm>
                <a:off x="889798" y="3395493"/>
                <a:ext cx="19431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800" b="1" dirty="0"/>
                  <a:t>Doorzetten</a:t>
                </a:r>
              </a:p>
            </p:txBody>
          </p:sp>
        </p:grpSp>
        <p:pic>
          <p:nvPicPr>
            <p:cNvPr id="1026" name="Picture 2" descr="Afbeeldingsresultaat voor doorzetten">
              <a:extLst>
                <a:ext uri="{FF2B5EF4-FFF2-40B4-BE49-F238E27FC236}">
                  <a16:creationId xmlns:a16="http://schemas.microsoft.com/office/drawing/2014/main" id="{3706691A-FFBC-4195-BA70-3F3AF301D2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598" y="4461074"/>
              <a:ext cx="2857500" cy="1600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ep 14">
            <a:extLst>
              <a:ext uri="{FF2B5EF4-FFF2-40B4-BE49-F238E27FC236}">
                <a16:creationId xmlns:a16="http://schemas.microsoft.com/office/drawing/2014/main" id="{8D76A212-7BD9-44B0-88A6-4EDF66EA06B9}"/>
              </a:ext>
            </a:extLst>
          </p:cNvPr>
          <p:cNvGrpSpPr/>
          <p:nvPr/>
        </p:nvGrpSpPr>
        <p:grpSpPr>
          <a:xfrm>
            <a:off x="8715507" y="3172478"/>
            <a:ext cx="2847975" cy="3007416"/>
            <a:chOff x="7643814" y="2735034"/>
            <a:chExt cx="2847975" cy="3007416"/>
          </a:xfrm>
        </p:grpSpPr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C0FBA734-FAF5-45CA-8EB2-FD8CCD608BBB}"/>
                </a:ext>
              </a:extLst>
            </p:cNvPr>
            <p:cNvSpPr/>
            <p:nvPr/>
          </p:nvSpPr>
          <p:spPr>
            <a:xfrm>
              <a:off x="7962902" y="2735034"/>
              <a:ext cx="2209800" cy="10749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2675EFFC-9A3C-4714-9490-1322A59324E2}"/>
                </a:ext>
              </a:extLst>
            </p:cNvPr>
            <p:cNvSpPr txBox="1"/>
            <p:nvPr/>
          </p:nvSpPr>
          <p:spPr>
            <a:xfrm>
              <a:off x="8229602" y="2905780"/>
              <a:ext cx="19431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b="1" dirty="0"/>
                <a:t>Opgeven</a:t>
              </a:r>
            </a:p>
          </p:txBody>
        </p:sp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E9BABDBA-CA38-4C77-8F3C-82CD9E278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3814" y="4132725"/>
              <a:ext cx="2847975" cy="1609725"/>
            </a:xfrm>
            <a:prstGeom prst="rect">
              <a:avLst/>
            </a:prstGeom>
          </p:spPr>
        </p:pic>
      </p:grpSp>
      <p:sp>
        <p:nvSpPr>
          <p:cNvPr id="16" name="Pijl: links/rechts 15">
            <a:extLst>
              <a:ext uri="{FF2B5EF4-FFF2-40B4-BE49-F238E27FC236}">
                <a16:creationId xmlns:a16="http://schemas.microsoft.com/office/drawing/2014/main" id="{BAC701FE-B8B4-4689-A90F-5D96FB1B0AEF}"/>
              </a:ext>
            </a:extLst>
          </p:cNvPr>
          <p:cNvSpPr/>
          <p:nvPr/>
        </p:nvSpPr>
        <p:spPr>
          <a:xfrm>
            <a:off x="3589740" y="3418820"/>
            <a:ext cx="4960876" cy="685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2AB7080C-25F4-4D6C-92E9-8D3F8F149F65}"/>
              </a:ext>
            </a:extLst>
          </p:cNvPr>
          <p:cNvGrpSpPr/>
          <p:nvPr/>
        </p:nvGrpSpPr>
        <p:grpSpPr>
          <a:xfrm>
            <a:off x="3648601" y="4730197"/>
            <a:ext cx="4708403" cy="1462064"/>
            <a:chOff x="3648601" y="4730197"/>
            <a:chExt cx="4708403" cy="1462064"/>
          </a:xfrm>
        </p:grpSpPr>
        <p:pic>
          <p:nvPicPr>
            <p:cNvPr id="18" name="Afbeelding 17">
              <a:extLst>
                <a:ext uri="{FF2B5EF4-FFF2-40B4-BE49-F238E27FC236}">
                  <a16:creationId xmlns:a16="http://schemas.microsoft.com/office/drawing/2014/main" id="{4624140D-20F9-4596-A907-BDEDCFBEDA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7073" y="4730197"/>
              <a:ext cx="2599931" cy="1462064"/>
            </a:xfrm>
            <a:prstGeom prst="rect">
              <a:avLst/>
            </a:prstGeom>
          </p:spPr>
        </p:pic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D90614D3-6FC9-4A70-9873-CD96A36BCF9C}"/>
                </a:ext>
              </a:extLst>
            </p:cNvPr>
            <p:cNvSpPr/>
            <p:nvPr/>
          </p:nvSpPr>
          <p:spPr>
            <a:xfrm>
              <a:off x="3648601" y="4865182"/>
              <a:ext cx="1857239" cy="1025255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7A4D0D61-B507-4787-8409-6D14C1EC0E34}"/>
                </a:ext>
              </a:extLst>
            </p:cNvPr>
            <p:cNvSpPr txBox="1"/>
            <p:nvPr/>
          </p:nvSpPr>
          <p:spPr>
            <a:xfrm>
              <a:off x="3939902" y="5061119"/>
              <a:ext cx="13940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000" b="1" dirty="0"/>
                <a:t>Aanpassen </a:t>
              </a:r>
            </a:p>
          </p:txBody>
        </p:sp>
      </p:grp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04CAF4D7-0263-4713-BB85-0C4E342F5805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8" t="47433" r="10161" b="30992"/>
          <a:stretch/>
        </p:blipFill>
        <p:spPr bwMode="auto">
          <a:xfrm>
            <a:off x="3903970" y="1420931"/>
            <a:ext cx="4646646" cy="8058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11784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D51FC04-E82A-4FB3-A15B-FC1DF2D805A9}"/>
              </a:ext>
            </a:extLst>
          </p:cNvPr>
          <p:cNvSpPr txBox="1"/>
          <p:nvPr/>
        </p:nvSpPr>
        <p:spPr>
          <a:xfrm>
            <a:off x="1404730" y="914400"/>
            <a:ext cx="2213113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Stel het probleem vast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774622A-88F1-4834-AD9B-A49471C2B181}"/>
              </a:ext>
            </a:extLst>
          </p:cNvPr>
          <p:cNvSpPr txBox="1"/>
          <p:nvPr/>
        </p:nvSpPr>
        <p:spPr>
          <a:xfrm>
            <a:off x="1404729" y="2938194"/>
            <a:ext cx="2213113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Maak lijst met oplossingen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B724653-A1D2-40E2-9205-208B595DD266}"/>
              </a:ext>
            </a:extLst>
          </p:cNvPr>
          <p:cNvSpPr txBox="1"/>
          <p:nvPr/>
        </p:nvSpPr>
        <p:spPr>
          <a:xfrm>
            <a:off x="1404729" y="4961989"/>
            <a:ext cx="2213113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Kies een oplossing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52181EB-0A41-40DC-B997-2464F9916F70}"/>
              </a:ext>
            </a:extLst>
          </p:cNvPr>
          <p:cNvSpPr txBox="1"/>
          <p:nvPr/>
        </p:nvSpPr>
        <p:spPr>
          <a:xfrm>
            <a:off x="4483210" y="4961989"/>
            <a:ext cx="2213113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Probeer deze uit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DCAD948-1448-42EB-B036-904F8774F836}"/>
              </a:ext>
            </a:extLst>
          </p:cNvPr>
          <p:cNvSpPr txBox="1"/>
          <p:nvPr/>
        </p:nvSpPr>
        <p:spPr>
          <a:xfrm>
            <a:off x="4483209" y="2938194"/>
            <a:ext cx="2213113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Stel het resultaat </a:t>
            </a:r>
          </a:p>
          <a:p>
            <a:pPr algn="ctr"/>
            <a:r>
              <a:rPr lang="nl-NL" dirty="0"/>
              <a:t>vast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DFD01CE-1A46-4101-BA65-CC88148DDB8E}"/>
              </a:ext>
            </a:extLst>
          </p:cNvPr>
          <p:cNvSpPr txBox="1"/>
          <p:nvPr/>
        </p:nvSpPr>
        <p:spPr>
          <a:xfrm>
            <a:off x="4483208" y="914400"/>
            <a:ext cx="2213113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Kies zo nodig een andere oplossing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7F683A4-6274-430E-AA67-78D9C136057E}"/>
              </a:ext>
            </a:extLst>
          </p:cNvPr>
          <p:cNvSpPr txBox="1"/>
          <p:nvPr/>
        </p:nvSpPr>
        <p:spPr>
          <a:xfrm>
            <a:off x="7732847" y="914399"/>
            <a:ext cx="2213113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Gebruik andere hulpbronnen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D0D7847-0103-41D3-B43F-2C1DDF7944F7}"/>
              </a:ext>
            </a:extLst>
          </p:cNvPr>
          <p:cNvSpPr txBox="1"/>
          <p:nvPr/>
        </p:nvSpPr>
        <p:spPr>
          <a:xfrm>
            <a:off x="7732847" y="2938194"/>
            <a:ext cx="2213113" cy="92333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Aanvaard dat het probleem misschien niet op te lossen is</a:t>
            </a: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E8A62B44-DEA0-4D6D-9976-CA1A8A972E2D}"/>
              </a:ext>
            </a:extLst>
          </p:cNvPr>
          <p:cNvSpPr/>
          <p:nvPr/>
        </p:nvSpPr>
        <p:spPr>
          <a:xfrm>
            <a:off x="2236763" y="1637126"/>
            <a:ext cx="492369" cy="1224673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: omlaag 12">
            <a:extLst>
              <a:ext uri="{FF2B5EF4-FFF2-40B4-BE49-F238E27FC236}">
                <a16:creationId xmlns:a16="http://schemas.microsoft.com/office/drawing/2014/main" id="{53577871-4A0E-4416-8B74-8E80EF76BA7E}"/>
              </a:ext>
            </a:extLst>
          </p:cNvPr>
          <p:cNvSpPr/>
          <p:nvPr/>
        </p:nvSpPr>
        <p:spPr>
          <a:xfrm>
            <a:off x="2246040" y="3660920"/>
            <a:ext cx="492369" cy="1224673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Pijl: omlaag 13">
            <a:extLst>
              <a:ext uri="{FF2B5EF4-FFF2-40B4-BE49-F238E27FC236}">
                <a16:creationId xmlns:a16="http://schemas.microsoft.com/office/drawing/2014/main" id="{3681ACEA-9ED8-4BAD-ACA5-B04FFE1C9F27}"/>
              </a:ext>
            </a:extLst>
          </p:cNvPr>
          <p:cNvSpPr/>
          <p:nvPr/>
        </p:nvSpPr>
        <p:spPr>
          <a:xfrm>
            <a:off x="8593218" y="1637126"/>
            <a:ext cx="492369" cy="1224673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: rechts 14">
            <a:extLst>
              <a:ext uri="{FF2B5EF4-FFF2-40B4-BE49-F238E27FC236}">
                <a16:creationId xmlns:a16="http://schemas.microsoft.com/office/drawing/2014/main" id="{F639F3F7-5805-4BD4-9B4C-66512EC1940C}"/>
              </a:ext>
            </a:extLst>
          </p:cNvPr>
          <p:cNvSpPr/>
          <p:nvPr/>
        </p:nvSpPr>
        <p:spPr>
          <a:xfrm>
            <a:off x="3896751" y="4961989"/>
            <a:ext cx="393895" cy="3693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: omhoog 15">
            <a:extLst>
              <a:ext uri="{FF2B5EF4-FFF2-40B4-BE49-F238E27FC236}">
                <a16:creationId xmlns:a16="http://schemas.microsoft.com/office/drawing/2014/main" id="{7CC67B39-431E-4E64-A1EB-CA42521FC519}"/>
              </a:ext>
            </a:extLst>
          </p:cNvPr>
          <p:cNvSpPr/>
          <p:nvPr/>
        </p:nvSpPr>
        <p:spPr>
          <a:xfrm>
            <a:off x="5373859" y="3727938"/>
            <a:ext cx="464234" cy="984739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Pijl: omhoog 16">
            <a:extLst>
              <a:ext uri="{FF2B5EF4-FFF2-40B4-BE49-F238E27FC236}">
                <a16:creationId xmlns:a16="http://schemas.microsoft.com/office/drawing/2014/main" id="{0F147F66-DE2D-4D6B-9168-43A981A27F77}"/>
              </a:ext>
            </a:extLst>
          </p:cNvPr>
          <p:cNvSpPr/>
          <p:nvPr/>
        </p:nvSpPr>
        <p:spPr>
          <a:xfrm>
            <a:off x="5357647" y="1704144"/>
            <a:ext cx="464234" cy="984739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: rechts 17">
            <a:extLst>
              <a:ext uri="{FF2B5EF4-FFF2-40B4-BE49-F238E27FC236}">
                <a16:creationId xmlns:a16="http://schemas.microsoft.com/office/drawing/2014/main" id="{0AE65C46-4F3A-4007-B1F2-3A1765C9FF11}"/>
              </a:ext>
            </a:extLst>
          </p:cNvPr>
          <p:cNvSpPr/>
          <p:nvPr/>
        </p:nvSpPr>
        <p:spPr>
          <a:xfrm>
            <a:off x="6947298" y="1005446"/>
            <a:ext cx="534572" cy="46423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00714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471</Words>
  <Application>Microsoft Macintosh PowerPoint</Application>
  <PresentationFormat>Breedbeeld</PresentationFormat>
  <Paragraphs>81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1</dc:title>
  <dc:creator>Debby Teunis</dc:creator>
  <cp:lastModifiedBy>Debby Teunis</cp:lastModifiedBy>
  <cp:revision>69</cp:revision>
  <dcterms:modified xsi:type="dcterms:W3CDTF">2021-02-20T13:02:19Z</dcterms:modified>
</cp:coreProperties>
</file>