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9813D-C4B7-4832-B18B-672531AC94C3}" v="1" dt="2021-02-22T10:25:15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86"/>
    <p:restoredTop sz="71973" autoAdjust="0"/>
  </p:normalViewPr>
  <p:slideViewPr>
    <p:cSldViewPr snapToGrid="0">
      <p:cViewPr varScale="1">
        <p:scale>
          <a:sx n="90" d="100"/>
          <a:sy n="90" d="100"/>
        </p:scale>
        <p:origin x="1480" y="200"/>
      </p:cViewPr>
      <p:guideLst/>
    </p:cSldViewPr>
  </p:slideViewPr>
  <p:notesTextViewPr>
    <p:cViewPr>
      <p:scale>
        <a:sx n="3" d="2"/>
        <a:sy n="3" d="2"/>
      </p:scale>
      <p:origin x="0" y="-266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0155B-31BD-9B44-904C-3E726FC08C02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081E6-6872-B54D-B847-DD796F4FFD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b="1" dirty="0"/>
              <a:t>Welkom en terugblik  - 5 minuten</a:t>
            </a:r>
            <a:endParaRPr lang="nl-NL" b="0" dirty="0"/>
          </a:p>
          <a:p>
            <a:pPr algn="l"/>
            <a:endParaRPr lang="nl-NL" b="1" dirty="0"/>
          </a:p>
          <a:p>
            <a:pPr algn="l"/>
            <a:r>
              <a:rPr lang="nl-NL" dirty="0"/>
              <a:t>Programma doornemen</a:t>
            </a:r>
          </a:p>
          <a:p>
            <a:pPr algn="l"/>
            <a:r>
              <a:rPr lang="nl-NL" dirty="0"/>
              <a:t>Bijeenkomst duurt langer (2 uur) i.v.m. gastspreker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Zijn er nog vragen/opmerkingen n.a.v. vorige bijeenkomst?</a:t>
            </a:r>
          </a:p>
          <a:p>
            <a:pPr algn="l"/>
            <a:endParaRPr lang="nl-NL" dirty="0"/>
          </a:p>
          <a:p>
            <a:pPr algn="l"/>
            <a:r>
              <a:rPr lang="nl-NL" b="1" dirty="0"/>
              <a:t>Oefeningen voor thuis bespreken – 15 minuten</a:t>
            </a:r>
            <a:endParaRPr lang="nl-NL" b="0" dirty="0"/>
          </a:p>
          <a:p>
            <a:pPr algn="l"/>
            <a:endParaRPr lang="nl-NL" b="0" dirty="0"/>
          </a:p>
          <a:p>
            <a:pPr algn="l"/>
            <a:r>
              <a:rPr lang="nl-NL" b="0" dirty="0"/>
              <a:t>Dagboek:  Is het gelukt om erin te schrijven? Wil iemand iets delen? (hoeft niet mag!!)</a:t>
            </a:r>
          </a:p>
          <a:p>
            <a:pPr algn="l"/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Probleemaanpak: iedereen heeft tips van de ander gekregen. Deze hebben jullie uitgeprobeerd. Wie wil hier iets over vertellen?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Communicatie met jezelf en jouw omgeving  -  30 minuten</a:t>
            </a: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We gaan samen aan de slag met de vraag, “hoe kijk ik naar mijzelf?”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228600" indent="-228600" algn="l">
              <a:buFont typeface="+mj-lt"/>
              <a:buAutoNum type="arabicPeriod"/>
            </a:pPr>
            <a:r>
              <a:rPr lang="nl-NL" b="0" dirty="0"/>
              <a:t>groep opdelen in 2 groepen (20 minuten)</a:t>
            </a:r>
          </a:p>
          <a:p>
            <a:pPr marL="228600" indent="-228600" algn="l">
              <a:buFont typeface="+mj-lt"/>
              <a:buAutoNum type="arabicPeriod"/>
            </a:pPr>
            <a:r>
              <a:rPr lang="nl-NL" b="0" dirty="0"/>
              <a:t>In elke groep doet een </a:t>
            </a:r>
            <a:r>
              <a:rPr lang="nl-NL" b="0"/>
              <a:t>cursusbegeleider mee </a:t>
            </a:r>
            <a:r>
              <a:rPr lang="nl-NL" b="0" dirty="0"/>
              <a:t>om de inzichtkaartjes voor te lezen</a:t>
            </a:r>
          </a:p>
          <a:p>
            <a:pPr marL="228600" indent="-228600" algn="l">
              <a:buFont typeface="+mj-lt"/>
              <a:buAutoNum type="arabicPeriod"/>
            </a:pPr>
            <a:r>
              <a:rPr lang="nl-NL" b="0" dirty="0"/>
              <a:t>Kaartje hardop voorlezen en iedereen een reactie laten geven (leg de voorgelezen kaartjes apart om straks na te bespreken)</a:t>
            </a:r>
          </a:p>
          <a:p>
            <a:pPr marL="228600" indent="-228600" algn="l">
              <a:buFont typeface="+mj-lt"/>
              <a:buAutoNum type="arabicPeriod"/>
            </a:pP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0" dirty="0"/>
              <a:t>Er is geen goed of fout. Het gaat erom wat jij vindt en wat we van elkaar kunnen leren</a:t>
            </a:r>
          </a:p>
          <a:p>
            <a:pPr marL="0" indent="0" algn="l">
              <a:buFont typeface="+mj-lt"/>
              <a:buNone/>
            </a:pP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0" dirty="0"/>
              <a:t>Nabespreken – 10 minuten</a:t>
            </a:r>
          </a:p>
          <a:p>
            <a:pPr marL="0" indent="0" algn="l">
              <a:buFont typeface="+mj-lt"/>
              <a:buNone/>
            </a:pPr>
            <a:r>
              <a:rPr lang="nl-NL" b="0" dirty="0"/>
              <a:t>Welke vraag is je het meest bijgebleven?</a:t>
            </a:r>
          </a:p>
          <a:p>
            <a:pPr marL="0" indent="0" algn="l">
              <a:buFont typeface="+mj-lt"/>
              <a:buNone/>
            </a:pP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1" dirty="0"/>
              <a:t>Oefening voor thuis – 5 minuten</a:t>
            </a:r>
          </a:p>
          <a:p>
            <a:pPr marL="0" indent="0" algn="l">
              <a:buFont typeface="+mj-lt"/>
              <a:buNone/>
            </a:pP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0" dirty="0"/>
              <a:t>Leuke dingen doen: </a:t>
            </a:r>
            <a:r>
              <a:rPr lang="nl-NL" dirty="0"/>
              <a:t>iets op te schrijven wat voor jou leuk is om te doen, waar je energie uithaalt.</a:t>
            </a:r>
          </a:p>
          <a:p>
            <a:pPr marL="0" indent="0" algn="l">
              <a:buFont typeface="+mj-lt"/>
              <a:buNone/>
            </a:pPr>
            <a:r>
              <a:rPr lang="nl-NL" b="0" dirty="0"/>
              <a:t>Iets wat je lang niet meer gedaan hebt. </a:t>
            </a:r>
          </a:p>
          <a:p>
            <a:pPr marL="0" indent="0" algn="l">
              <a:buFont typeface="+mj-lt"/>
              <a:buNone/>
            </a:pPr>
            <a:r>
              <a:rPr lang="nl-NL" b="0" dirty="0"/>
              <a:t>Kan iets kleins zijn. </a:t>
            </a:r>
          </a:p>
          <a:p>
            <a:pPr marL="0" indent="0" algn="l">
              <a:buFont typeface="+mj-lt"/>
              <a:buNone/>
            </a:pPr>
            <a:r>
              <a:rPr lang="nl-NL" b="0" dirty="0"/>
              <a:t>Je mag het vertellen of een verhaaltje/gedicht erover schrijven. Als het maar leuk was voor je.</a:t>
            </a:r>
          </a:p>
          <a:p>
            <a:pPr marL="0" indent="0" algn="l">
              <a:buFont typeface="+mj-lt"/>
              <a:buNone/>
            </a:pP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0" dirty="0"/>
              <a:t>Dagboek: probeer nog wat in je dagboek te schrijven</a:t>
            </a:r>
          </a:p>
          <a:p>
            <a:pPr marL="0" indent="0" algn="l">
              <a:buFont typeface="+mj-lt"/>
              <a:buNone/>
            </a:pP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0" dirty="0"/>
              <a:t>Spinnenweb: vul hem nog een keer in</a:t>
            </a:r>
          </a:p>
          <a:p>
            <a:pPr marL="0" indent="0" algn="l">
              <a:buFont typeface="+mj-lt"/>
              <a:buNone/>
            </a:pP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0" dirty="0"/>
              <a:t>Evaluatieformulier:</a:t>
            </a:r>
          </a:p>
          <a:p>
            <a:pPr marL="0" indent="0" algn="l">
              <a:buFont typeface="+mj-lt"/>
              <a:buNone/>
            </a:pPr>
            <a:r>
              <a:rPr lang="nl-NL" b="0" dirty="0"/>
              <a:t>We sturen jullie samen met het werkboek nog een evaluatieformulier toe. Aub voor de laatste bijeenkomst invullen.</a:t>
            </a:r>
          </a:p>
          <a:p>
            <a:pPr marL="0" indent="0" algn="l">
              <a:buFont typeface="+mj-lt"/>
              <a:buNone/>
            </a:pP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1" dirty="0"/>
              <a:t>Pauze – 10 minuten</a:t>
            </a:r>
          </a:p>
          <a:p>
            <a:pPr marL="0" indent="0" algn="l">
              <a:buFont typeface="+mj-lt"/>
              <a:buNone/>
            </a:pPr>
            <a:endParaRPr lang="nl-NL" b="1" dirty="0"/>
          </a:p>
          <a:p>
            <a:pPr marL="0" indent="0" algn="l">
              <a:buFont typeface="+mj-lt"/>
              <a:buNone/>
            </a:pPr>
            <a:r>
              <a:rPr lang="nl-NL" b="1" dirty="0"/>
              <a:t>Gastspreker  - 40 minuten</a:t>
            </a: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0" dirty="0"/>
              <a:t>30 minuten presentatie – 10 minuten gelegenheid tot vragen stellen</a:t>
            </a:r>
          </a:p>
          <a:p>
            <a:pPr marL="0" indent="0" algn="l">
              <a:buFont typeface="+mj-lt"/>
              <a:buNone/>
            </a:pPr>
            <a:endParaRPr lang="nl-NL" b="0" dirty="0"/>
          </a:p>
          <a:p>
            <a:pPr marL="0" indent="0" algn="l">
              <a:buFont typeface="+mj-lt"/>
              <a:buNone/>
            </a:pPr>
            <a:r>
              <a:rPr lang="nl-NL" b="1" dirty="0"/>
              <a:t>Afsluiting – 5 minuten</a:t>
            </a:r>
          </a:p>
          <a:p>
            <a:pPr marL="0" indent="0" algn="l">
              <a:buFont typeface="+mj-lt"/>
              <a:buNone/>
            </a:pPr>
            <a:r>
              <a:rPr lang="nl-NL" b="0" dirty="0"/>
              <a:t>Dankjewel voor je inzet. </a:t>
            </a:r>
          </a:p>
          <a:p>
            <a:pPr marL="0" indent="0" algn="l">
              <a:buFont typeface="+mj-lt"/>
              <a:buNone/>
            </a:pPr>
            <a:r>
              <a:rPr lang="nl-NL" b="0" dirty="0"/>
              <a:t>Zin er nog vragen?</a:t>
            </a:r>
          </a:p>
          <a:p>
            <a:pPr marL="0" indent="0" algn="l">
              <a:buFont typeface="+mj-lt"/>
              <a:buNone/>
            </a:pPr>
            <a:r>
              <a:rPr lang="nl-NL" b="0" dirty="0"/>
              <a:t>Volgende week naastenbijeenkomst</a:t>
            </a:r>
          </a:p>
          <a:p>
            <a:pPr marL="0" indent="0" algn="l">
              <a:buFont typeface="+mj-lt"/>
              <a:buNone/>
            </a:pPr>
            <a:r>
              <a:rPr lang="nl-NL" b="0" dirty="0"/>
              <a:t>We zien elkaar …… (noem datum) weer.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45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9CCA7-18B3-1C46-9782-ADD707D4B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BBD52B-8B53-4B49-9526-ACDE08ACB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C5EB04-8844-D24B-A9BA-11F07B61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A905C5-B97E-034C-8A75-74D7D110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FA7143-F39E-FD49-91C4-9B331C60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59399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67200-697A-C94A-8F16-83A5A7AA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ACA58D-AFE9-9B43-B463-AA2E54279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DAA95-F41E-9A4C-948D-AB81DD0D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967BB0-04A7-2042-847F-8BE6A593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A01B2D-BD91-714A-B4F6-EFF563B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741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66598C-B010-F248-B68C-87FE0763F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30BAC9-D68D-E543-A6E0-75EC43B9B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C5140B-EF61-2C40-8974-7044B9F0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E4E172-A61D-F843-95B9-D81E6ED7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41DB05-D094-1648-88C3-55E758D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59723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43077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C4208-F243-7048-8A1A-53525023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68394A-8961-3440-B2A0-95233EB8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E709C0-DC2F-F547-8593-3FF8B93B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AEECF6-0A81-D54B-8CB9-25F3EFCD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4A9219-D343-9B4B-BD36-8B68ABD7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3727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5B14B-580C-344F-AD4C-99F85842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3A5D84-B013-8444-8B61-948F73D1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EF5651-52BF-6A4D-A6D6-FD46363D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6C7142-1F3E-0349-8228-B02CE235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C3CEF9-0B33-0A43-8451-B7415EE1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7019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91FF8E-C707-A844-A734-792ACA45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20B065-4D10-CC4B-8F7A-EFCC238E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7E7D7D-1C0E-2241-830B-435D68710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1C6091-B6F6-7E41-A9DB-50B21155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4FD0CF-1B91-344F-AC19-3619B478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E29FD8-344B-0D49-8C13-BDF80A3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9331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A5A23-8E43-AC47-963A-A7D797F0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F42B7E-E6AA-3C46-8BDF-59FA1E7C7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FEE7E0-1F70-B348-B635-525C747A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0FDB22-CC11-6249-9FEF-659D6271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B7AC4E4-F798-F84A-B2F5-43FE32657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757CFB-7906-5E47-AAEA-22DE896E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DD4CEC-FFAF-0A48-82FF-AE6F2992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6F0486-F6F9-0146-A335-722224AB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8936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EA58F-4A44-6B4F-B457-7A9C4C91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4941BD-2485-D643-933A-27CFC538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58C627-8AC1-234A-8451-EE3C6972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B9B166-D81D-B54A-8672-04C395DA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5851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C0E6952-D6CA-844F-9AAF-FB06F9DD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B98347-FC4C-CC49-8317-C1936AAC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7BD801-6029-054E-970C-A77A478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4280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97F11-0988-EE41-836D-CA47BC41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A4AA5-6357-6E48-B382-D9F40000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1B438D-F833-E441-86C6-A6E5B384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C9C799-5C66-4044-9108-E1048A82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B5AB56-9D19-8948-A509-70D8D2EE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1B932B-DF74-CE4B-B8FA-D5E0C9F0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2552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E9A18-F275-5A40-9D17-E8506A2C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AB385F-74AA-3840-AB2A-E37225859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63FC26-5338-8B46-A5D4-91C13022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66C955-54EB-FF49-BAB7-60327AB7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0087BA-CB9C-9B47-8685-883505CC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0B776F-FE7A-5744-B51C-E22E0F75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563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84D8991-19F0-B84C-92A3-3B37D448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05E59D-8625-E44D-8E3D-4DBFC058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588BA5-C812-7945-BE48-CF9A9DCF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2621-644A-9241-A1E5-65EAFD874FD1}" type="datetimeFigureOut">
              <a:rPr lang="nl-NL" smtClean="0"/>
              <a:t>27-02-2021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59C167-E650-7F4C-B262-5A73D4FF2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287781-C44E-8F4B-BBDC-3E4D3B31D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2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</a:t>
            </a:fld>
            <a:endParaRPr lang="en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452A53-FE05-A94A-89FA-3F75011E0462}"/>
              </a:ext>
            </a:extLst>
          </p:cNvPr>
          <p:cNvSpPr txBox="1"/>
          <p:nvPr/>
        </p:nvSpPr>
        <p:spPr>
          <a:xfrm>
            <a:off x="1601621" y="756459"/>
            <a:ext cx="6240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</a:t>
            </a:r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548790E8-E5E8-DA48-94C1-E2987D7E1F9B}"/>
              </a:ext>
            </a:extLst>
          </p:cNvPr>
          <p:cNvSpPr txBox="1">
            <a:spLocks/>
          </p:cNvSpPr>
          <p:nvPr/>
        </p:nvSpPr>
        <p:spPr>
          <a:xfrm>
            <a:off x="1601621" y="1934482"/>
            <a:ext cx="10515600" cy="416705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lnSpcReduction="10000"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480"/>
              </a:spcBef>
              <a:buSzPct val="100000"/>
              <a:buFont typeface="Arial" panose="020B0604020202020204" pitchFamily="34" charset="0"/>
              <a:buNone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l">
              <a:buFont typeface="+mj-lt"/>
              <a:buAutoNum type="arabicPeriod"/>
            </a:pPr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Welkom en terugblik			</a:t>
            </a:r>
          </a:p>
          <a:p>
            <a:pPr marL="742950" indent="-742950" algn="l">
              <a:buFont typeface="+mj-lt"/>
              <a:buAutoNum type="arabicPeriod"/>
            </a:pPr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Bespreken oefeningen voor thuis 	</a:t>
            </a:r>
          </a:p>
          <a:p>
            <a:pPr marL="742950" indent="-742950" algn="l">
              <a:buFont typeface="+mj-lt"/>
              <a:buAutoNum type="arabicPeriod"/>
            </a:pPr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Communiceren met jezelf; inzichtkaartjes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Oefeningen voor thuis</a:t>
            </a:r>
          </a:p>
          <a:p>
            <a:pPr marL="742950" indent="-742950" algn="l">
              <a:buFont typeface="+mj-lt"/>
              <a:buAutoNum type="arabicPeriod"/>
            </a:pPr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Pauze 					</a:t>
            </a:r>
          </a:p>
          <a:p>
            <a:pPr marL="742950" indent="-742950" algn="l">
              <a:buFont typeface="+mj-lt"/>
              <a:buAutoNum type="arabicPeriod"/>
            </a:pPr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Gastspreker		</a:t>
            </a:r>
          </a:p>
          <a:p>
            <a:pPr marL="742950" indent="-742950" algn="l">
              <a:buFont typeface="+mj-lt"/>
              <a:buAutoNum type="arabicPeriod"/>
            </a:pPr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Afsluiting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31740117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373</Words>
  <Application>Microsoft Macintosh PowerPoint</Application>
  <PresentationFormat>Breedbeeld</PresentationFormat>
  <Paragraphs>61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1</dc:title>
  <dc:creator>Debby Teunis</dc:creator>
  <cp:lastModifiedBy>Debby Teunis</cp:lastModifiedBy>
  <cp:revision>70</cp:revision>
  <cp:lastPrinted>2018-11-29T07:20:06Z</cp:lastPrinted>
  <dcterms:modified xsi:type="dcterms:W3CDTF">2021-02-27T15:07:51Z</dcterms:modified>
</cp:coreProperties>
</file>