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8"/>
  </p:notesMasterIdLst>
  <p:sldIdLst>
    <p:sldId id="256" r:id="rId3"/>
    <p:sldId id="257" r:id="rId4"/>
    <p:sldId id="282" r:id="rId5"/>
    <p:sldId id="289" r:id="rId6"/>
    <p:sldId id="276" r:id="rId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EB3C4-9165-41F7-98C4-876F09C33C71}" v="15" dt="2021-02-22T15:36:48.9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59"/>
    <p:restoredTop sz="71973" autoAdjust="0"/>
  </p:normalViewPr>
  <p:slideViewPr>
    <p:cSldViewPr snapToGrid="0">
      <p:cViewPr varScale="1">
        <p:scale>
          <a:sx n="90" d="100"/>
          <a:sy n="90" d="100"/>
        </p:scale>
        <p:origin x="528" y="19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04-03-2021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Shape 3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7" name="Shape 38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lang="nl-NL" b="0" dirty="0"/>
          </a:p>
        </p:txBody>
      </p:sp>
    </p:spTree>
    <p:extLst>
      <p:ext uri="{BB962C8B-B14F-4D97-AF65-F5344CB8AC3E}">
        <p14:creationId xmlns:p14="http://schemas.microsoft.com/office/powerpoint/2010/main" val="3706056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spcBef>
                <a:spcPts val="0"/>
              </a:spcBef>
              <a:buNone/>
            </a:pPr>
            <a:r>
              <a:rPr lang="nl-NL" b="1" dirty="0"/>
              <a:t>Welkom - 5 minuten</a:t>
            </a:r>
          </a:p>
          <a:p>
            <a:pPr lvl="0">
              <a:spcBef>
                <a:spcPts val="0"/>
              </a:spcBef>
              <a:buNone/>
            </a:pPr>
            <a:endParaRPr lang="nl-NL" b="0" dirty="0"/>
          </a:p>
          <a:p>
            <a:pPr lvl="0">
              <a:spcBef>
                <a:spcPts val="0"/>
              </a:spcBef>
              <a:buNone/>
            </a:pPr>
            <a:r>
              <a:rPr lang="nl-NL" b="0" dirty="0"/>
              <a:t>Bijzondere bijeenkomst -  fijn dat jullie de moeite hebben genomen aanwezig te zijn.</a:t>
            </a:r>
          </a:p>
          <a:p>
            <a:pPr lvl="0">
              <a:spcBef>
                <a:spcPts val="0"/>
              </a:spcBef>
              <a:buNone/>
            </a:pPr>
            <a:r>
              <a:rPr lang="nl-NL" b="0" dirty="0"/>
              <a:t>Mijn naam is……..  en mijn collega …. (noem haar naam) Wij hebben zelf ook chronische pijn, dat maakt dat wij ervaringsdeskundige zijn.</a:t>
            </a:r>
          </a:p>
          <a:p>
            <a:pPr lvl="0">
              <a:spcBef>
                <a:spcPts val="0"/>
              </a:spcBef>
              <a:buNone/>
            </a:pPr>
            <a:endParaRPr lang="nl-NL" b="0" dirty="0"/>
          </a:p>
          <a:p>
            <a:pPr algn="l"/>
            <a:r>
              <a:rPr lang="nl-NL" dirty="0"/>
              <a:t>Toon PowerPoint – programma doornemen</a:t>
            </a:r>
          </a:p>
          <a:p>
            <a:pPr algn="l"/>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Vanavond staat in het teken van jullie als partner/naasten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We gaan vanavond wat informatie en ervaringen met elkaar uitwisselen.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Maar we gaan nu eerst kennismaken met elkaar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gn="l"/>
            <a:endParaRPr lang="nl-NL"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2</a:t>
            </a:fld>
            <a:endParaRPr lang="nl-NL"/>
          </a:p>
        </p:txBody>
      </p:sp>
    </p:spTree>
    <p:extLst>
      <p:ext uri="{BB962C8B-B14F-4D97-AF65-F5344CB8AC3E}">
        <p14:creationId xmlns:p14="http://schemas.microsoft.com/office/powerpoint/2010/main" val="2127453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Kennismaken – 15 minuten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Deel het scherm met de vragen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Stel jezelf voor  - houd dit kort max 1 minuut per cursusbegeleider</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Sluit het scherm zodat je iedereen goed in beeld hebt. En houd zelf de vragen bij de hand al geheugensteuntje</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Laat partners/naasten zichzelf voorstellen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Sluit af met je collega</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3</a:t>
            </a:fld>
            <a:endParaRPr lang="nl-NL"/>
          </a:p>
        </p:txBody>
      </p:sp>
    </p:spTree>
    <p:extLst>
      <p:ext uri="{BB962C8B-B14F-4D97-AF65-F5344CB8AC3E}">
        <p14:creationId xmlns:p14="http://schemas.microsoft.com/office/powerpoint/2010/main" val="902168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nl-NL" b="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Wat betekent het wanneer je partner chronische pijn heeft?  - 20 minuten</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Houd de voorbeeldvragen bij de hand.</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Stel vragen zoals bijvoorbeeld:</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Hoe staat het met het vragen van hulp aan elkaar of aan anderen? Lukt dat?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Voel je je wel eens machteloos? Hoe ga je daarmee om?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Verdelen jullie onderling taken?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Heb je een uitlaatklep voor wanneer het jou te veel wordt?</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(zie draaiboek voor meer inspiratie)</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Let goed op dat iedereen aan bod komt.</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Geef een korte introductie; samen op zoek naar een nieuwe invulling van jullie relatie. Een balans vinden tussen de grenzen van je partner/naaste en van die van jezelf. Iedereen verwerkt de veranderingen op zijn/haar eigen manier. Dit kan spanning opleveren.</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Wanneer het gesprek niet soepel verloopt kan je starten met de uitleg van de vicieuze cirkel om zo het gesprek weer op gang te krijgen.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Leuke dingen doen wanneer je maar wilt is soms geen vanzelfsprekendheid meer. Soms haken vrienden/kennissen af omdat ze niet goed weten hoe met de pijn/nieuwe situatie om te gaan. Heeft iemand dit ook meegemaakt?</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Vaak helpt het om zelf transparant te zijn. Vertel hun waar jullie tegenaan lopen.</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Probeer een zo open mogelijke communicatie met je partner/naaste te hebben. Zoek samen naar oplossingen die bij jullie passen.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Waarom lukt iets de ene dag wel en de andere dat niet --- maak dit bespreekbaar– het is heel normaal het hoort bij deze ziekte.</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(dit zijn allemaal puntjes die je zou kunnen bespreken wanneer het gesprek niet soepel verloopt)</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Pauze – 10 minuten</a:t>
            </a:r>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4</a:t>
            </a:fld>
            <a:endParaRPr lang="nl-NL"/>
          </a:p>
        </p:txBody>
      </p:sp>
    </p:spTree>
    <p:extLst>
      <p:ext uri="{BB962C8B-B14F-4D97-AF65-F5344CB8AC3E}">
        <p14:creationId xmlns:p14="http://schemas.microsoft.com/office/powerpoint/2010/main" val="840435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mn-cs"/>
              </a:rPr>
              <a:t>Balans tussen draaglast en draagkracht  -  25 minuten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l">
              <a:buFont typeface="Arial" panose="020B0604020202020204" pitchFamily="34" charset="0"/>
              <a:buNone/>
            </a:pPr>
            <a:r>
              <a:rPr lang="nl-NL" b="0" dirty="0"/>
              <a:t>De balans tussen draaglast en draagkracht is een belangrijk onderdeel in deze cursus.</a:t>
            </a:r>
          </a:p>
          <a:p>
            <a:pPr marL="0" indent="0" algn="l">
              <a:buFont typeface="Arial" panose="020B0604020202020204" pitchFamily="34" charset="0"/>
              <a:buNone/>
            </a:pPr>
            <a:r>
              <a:rPr lang="nl-NL" b="0" dirty="0"/>
              <a:t>Leg uit dat het om de draaglast van de deelnemers gaat en niet om die van hun partner/naaste (de chronisch zieke).</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Een balans vinden in wat je zou willen of zou moeten doen ten opzichte van wat je werkelijk aan kunt (= gezonde spanning).</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Komen de eisen die je aan jezelf stelt overeen met wat je werkelijk aankunt?</a:t>
            </a:r>
          </a:p>
          <a:p>
            <a:pPr marL="0" indent="0" algn="l">
              <a:buFont typeface="Arial" panose="020B0604020202020204" pitchFamily="34" charset="0"/>
              <a:buNone/>
            </a:pPr>
            <a:endParaRPr lang="nl-NL"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Deel je scherm </a:t>
            </a:r>
            <a:r>
              <a:rPr kumimoji="0" lang="nl-NL" sz="1200" b="0" i="0" u="none" strike="noStrike" kern="1200" cap="none" spc="0" normalizeH="0" baseline="0" noProof="0">
                <a:ln>
                  <a:noFill/>
                </a:ln>
                <a:solidFill>
                  <a:prstClr val="black"/>
                </a:solidFill>
                <a:effectLst/>
                <a:uLnTx/>
                <a:uFillTx/>
                <a:latin typeface="Calibri" panose="020F0502020204030204"/>
                <a:ea typeface="+mn-ea"/>
                <a:cs typeface="+mn-cs"/>
              </a:rPr>
              <a:t>met betrekking tot </a:t>
            </a: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de weegschaal en geef uitleg over de weegschaal.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Begin met draaglast;  alle dagelijkse dingen die je doet, zoals werk, gezin – alle verplichtingen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(Draaglast partner wordt beïnvloed door: extern (pijn, vermoeidheid, beperkingen door pijn).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l-NL" dirty="0"/>
              <a:t>Als bij jullie geen goede balans is in wat je extra doet om je partner te ontzien én ontspanning voor jezelf, zorgt dit vroeg of laat voor problemen waardoor je je taak niet meer aan kunt. Dit kan bij jezelf voor fysieke of mentale overbelasting zorgen, maar bijvoorbeeld ook voor wrijving in je relatie, omdat die niet meer gelijkwaardig aanvoelt.</a:t>
            </a: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Deel scherm met flipover draagkracht/draaglast en vul de antwoorden zichtbaar in beeld in.</a:t>
            </a:r>
          </a:p>
          <a:p>
            <a:pPr marL="0" indent="0" algn="l">
              <a:buFont typeface="Arial" panose="020B0604020202020204" pitchFamily="34" charset="0"/>
              <a:buNone/>
            </a:pPr>
            <a:r>
              <a:rPr lang="nl-NL" b="0" dirty="0"/>
              <a:t>Vraag: Waarvoor voel jij je naast je eigen werkzaamheden verantwoordelijk nu je partner niet alles kan en waaruit blijkt dat?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mn-cs"/>
              </a:rPr>
              <a:t>(voorbeelden; huishoudelijke taken, zorgen voor de kinderen, alleen naar feestje gaan enz.)</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Vraag: </a:t>
            </a:r>
            <a:r>
              <a:rPr lang="nl-NL" dirty="0"/>
              <a:t>kun je nog meer voorbeelden geven waardoor je deze verantwoordelijkheid voelt als een last? Wat ‘moet’ er allemaal van jou? Wat doet dit met jou? Wie heeft nog een voorbeeld?</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Ga nu over naar het onderdeel draagkracht.</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Draagkracht: bepaald door je mogelijkheden om stress, belasting te voorkomen (leefgewoonten, assertiviteit, omgeving)</a:t>
            </a:r>
          </a:p>
          <a:p>
            <a:pPr marL="0" indent="0" algn="l">
              <a:buFont typeface="Arial" panose="020B0604020202020204" pitchFamily="34" charset="0"/>
              <a:buNone/>
            </a:pPr>
            <a:r>
              <a:rPr lang="nl-NL" b="0" dirty="0"/>
              <a:t>Hoe kun je je draaglast verminderen en draagkracht vergroten?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Vraag: </a:t>
            </a:r>
            <a:r>
              <a:rPr lang="nl-NL" dirty="0"/>
              <a:t>wat kun jij doen of wat doe je om jouw draagkracht te versterken? Het gaat hier om jouw eigen voorbeelden.</a:t>
            </a:r>
          </a:p>
          <a:p>
            <a:pPr marL="0" indent="0" algn="l">
              <a:buFont typeface="Arial" panose="020B0604020202020204" pitchFamily="34" charset="0"/>
              <a:buNone/>
            </a:pPr>
            <a:r>
              <a:rPr lang="nl-NL" b="0" dirty="0"/>
              <a:t>Noteer dit op de flipover</a:t>
            </a:r>
          </a:p>
          <a:p>
            <a:pPr marL="0" indent="0" algn="l">
              <a:buFont typeface="Arial" panose="020B0604020202020204" pitchFamily="34" charset="0"/>
              <a:buNone/>
            </a:pPr>
            <a:r>
              <a:rPr lang="nl-NL" b="0" dirty="0"/>
              <a:t>(voorbeelden; wat is echt nodig, wat kan wachten? Durf ik hulp in te roepen van derden? Eigen bezigheden behouden (sporten/vrienden) enz.)</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Rond het af; tijdelijke onbalans geeft meestal geen problemen. Waak ervoor dat het geen blijvende situatie wordt zo voorkom je overbelasting.</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1" dirty="0"/>
              <a:t>Lepeltheorie  -  10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Hoe maak je anderen duidelijk dat dingen niet meer vanzelfsprekend zijn? Hoe leg je uit dat sommige activiteiten energie kosten? Hoe ziet een dag er voor een chronische zieke uit? We gaan naar een filmpje kijken hoe je dat zou kunnen uitleggen aan anderen. -  lepeltheorie</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In het werkboek vind je een uitgebreidere uitleg.</a:t>
            </a:r>
          </a:p>
          <a:p>
            <a:pPr marL="0" indent="0" algn="l">
              <a:buFont typeface="Arial" panose="020B0604020202020204" pitchFamily="34" charset="0"/>
              <a:buNone/>
            </a:pPr>
            <a:r>
              <a:rPr lang="nl-NL" b="0" dirty="0"/>
              <a:t>Vraag de deelnemers of in een paar zinnen kunnen uitleggen wat ze ervan vonden.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1" dirty="0"/>
              <a:t>Afsluiting -  5 minuten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Bedankt voor jullie aanwezigheid en deelname.</a:t>
            </a:r>
          </a:p>
          <a:p>
            <a:pPr marL="0" indent="0" algn="l">
              <a:buFont typeface="Arial" panose="020B0604020202020204" pitchFamily="34" charset="0"/>
              <a:buNone/>
            </a:pPr>
            <a:r>
              <a:rPr lang="nl-NL" b="0" dirty="0"/>
              <a:t>Zijn er nog vragen?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Vertel dat ze een werkboek toegestuurd gaan krijgen waarin ze alles rustig in kunnen teruglezen.</a:t>
            </a:r>
          </a:p>
          <a:p>
            <a:pPr marL="0" indent="0" algn="l">
              <a:buFont typeface="Arial" panose="020B0604020202020204" pitchFamily="34" charset="0"/>
              <a:buNone/>
            </a:pPr>
            <a:r>
              <a:rPr lang="nl-NL" dirty="0"/>
              <a:t>Hierin vinden ze ook de ‘Tien tips voor de partner’ van de chronisch pijnpatiënt. </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Help je partner nog herinneren aan hun opdracht voor thuis; leuke dingen doen.</a:t>
            </a:r>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a:p>
            <a:pPr marL="0" indent="0" algn="l">
              <a:buFont typeface="Arial" panose="020B0604020202020204" pitchFamily="34" charset="0"/>
              <a:buNone/>
            </a:pPr>
            <a:endParaRPr lang="nl-NL" b="0"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5</a:t>
            </a:fld>
            <a:endParaRPr lang="nl-NL"/>
          </a:p>
        </p:txBody>
      </p:sp>
    </p:spTree>
    <p:extLst>
      <p:ext uri="{BB962C8B-B14F-4D97-AF65-F5344CB8AC3E}">
        <p14:creationId xmlns:p14="http://schemas.microsoft.com/office/powerpoint/2010/main" val="4084732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p:nvPr/>
        </p:nvSpPr>
        <p:spPr>
          <a:xfrm>
            <a:off x="3507267" y="840200"/>
            <a:ext cx="5177600" cy="5177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 name="Shape 11"/>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2" name="Shape 12"/>
          <p:cNvSpPr/>
          <p:nvPr/>
        </p:nvSpPr>
        <p:spPr>
          <a:xfrm>
            <a:off x="7877667" y="6214433"/>
            <a:ext cx="807200" cy="807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3" name="Shape 13"/>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4" name="Shape 14"/>
          <p:cNvSpPr/>
          <p:nvPr/>
        </p:nvSpPr>
        <p:spPr>
          <a:xfrm>
            <a:off x="2775592" y="1028361"/>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15" name="Shape 15"/>
          <p:cNvSpPr/>
          <p:nvPr/>
        </p:nvSpPr>
        <p:spPr>
          <a:xfrm>
            <a:off x="8684868" y="2155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6" name="Shape 16"/>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7" name="Shape 17"/>
          <p:cNvSpPr/>
          <p:nvPr/>
        </p:nvSpPr>
        <p:spPr>
          <a:xfrm>
            <a:off x="3149979" y="2226844"/>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8" name="Shape 18"/>
          <p:cNvSpPr/>
          <p:nvPr/>
        </p:nvSpPr>
        <p:spPr>
          <a:xfrm>
            <a:off x="9091281" y="1784923"/>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 name="Shape 19"/>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 name="Shape 20"/>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1" name="Shape 21"/>
          <p:cNvGrpSpPr/>
          <p:nvPr/>
        </p:nvGrpSpPr>
        <p:grpSpPr>
          <a:xfrm>
            <a:off x="4001434" y="5576165"/>
            <a:ext cx="678468" cy="638281"/>
            <a:chOff x="5972700" y="2330200"/>
            <a:chExt cx="411625" cy="387275"/>
          </a:xfrm>
        </p:grpSpPr>
        <p:sp>
          <p:nvSpPr>
            <p:cNvPr id="22" name="Shape 2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 name="Shape 2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4" name="Shape 24"/>
          <p:cNvGrpSpPr/>
          <p:nvPr/>
        </p:nvGrpSpPr>
        <p:grpSpPr>
          <a:xfrm>
            <a:off x="7815691" y="675413"/>
            <a:ext cx="699967" cy="1109527"/>
            <a:chOff x="6718575" y="2318625"/>
            <a:chExt cx="256950" cy="407375"/>
          </a:xfrm>
        </p:grpSpPr>
        <p:sp>
          <p:nvSpPr>
            <p:cNvPr id="25" name="Shape 2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6" name="Shape 2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7" name="Shape 2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8" name="Shape 2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29" name="Shape 2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0" name="Shape 3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1" name="Shape 3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sp>
          <p:nvSpPr>
            <p:cNvPr id="32" name="Shape 3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solidFill>
                  <a:srgbClr val="FFFFFF"/>
                </a:solidFill>
              </a:endParaRPr>
            </a:p>
          </p:txBody>
        </p:sp>
      </p:grpSp>
      <p:sp>
        <p:nvSpPr>
          <p:cNvPr id="33" name="Shape 33"/>
          <p:cNvSpPr txBox="1">
            <a:spLocks noGrp="1"/>
          </p:cNvSpPr>
          <p:nvPr>
            <p:ph type="ctrTitle"/>
          </p:nvPr>
        </p:nvSpPr>
        <p:spPr>
          <a:xfrm>
            <a:off x="3676333" y="1281800"/>
            <a:ext cx="4839200" cy="4294400"/>
          </a:xfrm>
          <a:prstGeom prst="rect">
            <a:avLst/>
          </a:prstGeom>
        </p:spPr>
        <p:txBody>
          <a:bodyPr wrap="square"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34" name="Shape 34"/>
          <p:cNvSpPr/>
          <p:nvPr/>
        </p:nvSpPr>
        <p:spPr>
          <a:xfrm>
            <a:off x="3676329" y="114929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5" name="Shape 35"/>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 name="Shape 36"/>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Tree>
    <p:extLst>
      <p:ext uri="{BB962C8B-B14F-4D97-AF65-F5344CB8AC3E}">
        <p14:creationId xmlns:p14="http://schemas.microsoft.com/office/powerpoint/2010/main" val="2590413324"/>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Subtitle">
    <p:spTree>
      <p:nvGrpSpPr>
        <p:cNvPr id="1" name="Shape 37"/>
        <p:cNvGrpSpPr/>
        <p:nvPr/>
      </p:nvGrpSpPr>
      <p:grpSpPr>
        <a:xfrm>
          <a:off x="0" y="0"/>
          <a:ext cx="0" cy="0"/>
          <a:chOff x="0" y="0"/>
          <a:chExt cx="0" cy="0"/>
        </a:xfrm>
      </p:grpSpPr>
      <p:sp>
        <p:nvSpPr>
          <p:cNvPr id="38" name="Shape 38"/>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9" name="Shape 39"/>
          <p:cNvSpPr/>
          <p:nvPr/>
        </p:nvSpPr>
        <p:spPr>
          <a:xfrm>
            <a:off x="3507267" y="840200"/>
            <a:ext cx="5177600" cy="51776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0" name="Shape 40"/>
          <p:cNvSpPr/>
          <p:nvPr/>
        </p:nvSpPr>
        <p:spPr>
          <a:xfrm>
            <a:off x="7240467" y="304800"/>
            <a:ext cx="1850800" cy="18508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41" name="Shape 41"/>
          <p:cNvSpPr/>
          <p:nvPr/>
        </p:nvSpPr>
        <p:spPr>
          <a:xfrm>
            <a:off x="7877667" y="6214433"/>
            <a:ext cx="807200" cy="807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2" name="Shape 42"/>
          <p:cNvSpPr/>
          <p:nvPr/>
        </p:nvSpPr>
        <p:spPr>
          <a:xfrm>
            <a:off x="3608867" y="5163505"/>
            <a:ext cx="1463600" cy="1463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43" name="Shape 43"/>
          <p:cNvSpPr/>
          <p:nvPr/>
        </p:nvSpPr>
        <p:spPr>
          <a:xfrm>
            <a:off x="2775592" y="10283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4" name="Shape 44"/>
          <p:cNvSpPr/>
          <p:nvPr/>
        </p:nvSpPr>
        <p:spPr>
          <a:xfrm>
            <a:off x="8684868" y="2155587"/>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45" name="Shape 45"/>
          <p:cNvSpPr/>
          <p:nvPr/>
        </p:nvSpPr>
        <p:spPr>
          <a:xfrm>
            <a:off x="3227301" y="4816059"/>
            <a:ext cx="449200" cy="449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46" name="Shape 46"/>
          <p:cNvSpPr/>
          <p:nvPr/>
        </p:nvSpPr>
        <p:spPr>
          <a:xfrm>
            <a:off x="3149979" y="2226844"/>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7" name="Shape 47"/>
          <p:cNvSpPr/>
          <p:nvPr/>
        </p:nvSpPr>
        <p:spPr>
          <a:xfrm>
            <a:off x="9091281" y="178492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48" name="Shape 48"/>
          <p:cNvSpPr/>
          <p:nvPr/>
        </p:nvSpPr>
        <p:spPr>
          <a:xfrm>
            <a:off x="8218652" y="58327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49" name="Shape 49"/>
          <p:cNvSpPr/>
          <p:nvPr/>
        </p:nvSpPr>
        <p:spPr>
          <a:xfrm>
            <a:off x="3067482" y="13202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50" name="Shape 50"/>
          <p:cNvGrpSpPr/>
          <p:nvPr/>
        </p:nvGrpSpPr>
        <p:grpSpPr>
          <a:xfrm>
            <a:off x="4001434" y="5576165"/>
            <a:ext cx="678468" cy="638281"/>
            <a:chOff x="5972700" y="2330200"/>
            <a:chExt cx="411625" cy="387275"/>
          </a:xfrm>
        </p:grpSpPr>
        <p:sp>
          <p:nvSpPr>
            <p:cNvPr id="51" name="Shape 5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52" name="Shape 5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53" name="Shape 53"/>
          <p:cNvGrpSpPr/>
          <p:nvPr/>
        </p:nvGrpSpPr>
        <p:grpSpPr>
          <a:xfrm>
            <a:off x="7815691" y="675413"/>
            <a:ext cx="699967" cy="1109527"/>
            <a:chOff x="6718575" y="2318625"/>
            <a:chExt cx="256950" cy="407375"/>
          </a:xfrm>
        </p:grpSpPr>
        <p:sp>
          <p:nvSpPr>
            <p:cNvPr id="54" name="Shape 5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5" name="Shape 5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6" name="Shape 5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7" name="Shape 5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8" name="Shape 5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59" name="Shape 5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0" name="Shape 6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sp>
          <p:nvSpPr>
            <p:cNvPr id="61" name="Shape 6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rtl="0">
                <a:spcBef>
                  <a:spcPts val="0"/>
                </a:spcBef>
                <a:buNone/>
              </a:pPr>
              <a:endParaRPr sz="2400">
                <a:solidFill>
                  <a:srgbClr val="FFFFFF"/>
                </a:solidFill>
              </a:endParaRPr>
            </a:p>
          </p:txBody>
        </p:sp>
      </p:grpSp>
      <p:sp>
        <p:nvSpPr>
          <p:cNvPr id="62" name="Shape 62"/>
          <p:cNvSpPr/>
          <p:nvPr/>
        </p:nvSpPr>
        <p:spPr>
          <a:xfrm>
            <a:off x="3676329" y="1149293"/>
            <a:ext cx="401200" cy="40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63" name="Shape 63"/>
          <p:cNvSpPr/>
          <p:nvPr/>
        </p:nvSpPr>
        <p:spPr>
          <a:xfrm>
            <a:off x="4679904" y="6343113"/>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64" name="Shape 64"/>
          <p:cNvSpPr/>
          <p:nvPr/>
        </p:nvSpPr>
        <p:spPr>
          <a:xfrm>
            <a:off x="7326468" y="5832703"/>
            <a:ext cx="551200" cy="551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65" name="Shape 65"/>
          <p:cNvSpPr txBox="1">
            <a:spLocks noGrp="1"/>
          </p:cNvSpPr>
          <p:nvPr>
            <p:ph type="ctrTitle"/>
          </p:nvPr>
        </p:nvSpPr>
        <p:spPr>
          <a:xfrm>
            <a:off x="3848133" y="2517533"/>
            <a:ext cx="4495600" cy="1546400"/>
          </a:xfrm>
          <a:prstGeom prst="rect">
            <a:avLst/>
          </a:prstGeom>
        </p:spPr>
        <p:txBody>
          <a:bodyPr wrap="square" lIns="91425" tIns="91425" rIns="91425" bIns="91425" anchor="b" anchorCtr="0"/>
          <a:lstStyle>
            <a:lvl1pPr lvl="0" algn="ctr" rtl="0">
              <a:spcBef>
                <a:spcPts val="0"/>
              </a:spcBef>
              <a:buClr>
                <a:srgbClr val="02BDC7"/>
              </a:buClr>
              <a:buSzPct val="100000"/>
              <a:defRPr sz="4000">
                <a:solidFill>
                  <a:srgbClr val="02BDC7"/>
                </a:solidFill>
              </a:defRPr>
            </a:lvl1pPr>
            <a:lvl2pPr lvl="1" algn="ctr" rtl="0">
              <a:spcBef>
                <a:spcPts val="0"/>
              </a:spcBef>
              <a:buClr>
                <a:srgbClr val="02BDC7"/>
              </a:buClr>
              <a:buSzPct val="100000"/>
              <a:defRPr sz="4000">
                <a:solidFill>
                  <a:srgbClr val="02BDC7"/>
                </a:solidFill>
              </a:defRPr>
            </a:lvl2pPr>
            <a:lvl3pPr lvl="2" algn="ctr" rtl="0">
              <a:spcBef>
                <a:spcPts val="0"/>
              </a:spcBef>
              <a:buClr>
                <a:srgbClr val="02BDC7"/>
              </a:buClr>
              <a:buSzPct val="100000"/>
              <a:defRPr sz="4000">
                <a:solidFill>
                  <a:srgbClr val="02BDC7"/>
                </a:solidFill>
              </a:defRPr>
            </a:lvl3pPr>
            <a:lvl4pPr lvl="3" algn="ctr" rtl="0">
              <a:spcBef>
                <a:spcPts val="0"/>
              </a:spcBef>
              <a:buClr>
                <a:srgbClr val="02BDC7"/>
              </a:buClr>
              <a:buSzPct val="100000"/>
              <a:defRPr sz="4000">
                <a:solidFill>
                  <a:srgbClr val="02BDC7"/>
                </a:solidFill>
              </a:defRPr>
            </a:lvl4pPr>
            <a:lvl5pPr lvl="4" algn="ctr" rtl="0">
              <a:spcBef>
                <a:spcPts val="0"/>
              </a:spcBef>
              <a:buClr>
                <a:srgbClr val="02BDC7"/>
              </a:buClr>
              <a:buSzPct val="100000"/>
              <a:defRPr sz="4000">
                <a:solidFill>
                  <a:srgbClr val="02BDC7"/>
                </a:solidFill>
              </a:defRPr>
            </a:lvl5pPr>
            <a:lvl6pPr lvl="5" algn="ctr" rtl="0">
              <a:spcBef>
                <a:spcPts val="0"/>
              </a:spcBef>
              <a:buClr>
                <a:srgbClr val="02BDC7"/>
              </a:buClr>
              <a:buSzPct val="100000"/>
              <a:defRPr sz="4000">
                <a:solidFill>
                  <a:srgbClr val="02BDC7"/>
                </a:solidFill>
              </a:defRPr>
            </a:lvl6pPr>
            <a:lvl7pPr lvl="6" algn="ctr" rtl="0">
              <a:spcBef>
                <a:spcPts val="0"/>
              </a:spcBef>
              <a:buClr>
                <a:srgbClr val="02BDC7"/>
              </a:buClr>
              <a:buSzPct val="100000"/>
              <a:defRPr sz="4000">
                <a:solidFill>
                  <a:srgbClr val="02BDC7"/>
                </a:solidFill>
              </a:defRPr>
            </a:lvl7pPr>
            <a:lvl8pPr lvl="7" algn="ctr" rtl="0">
              <a:spcBef>
                <a:spcPts val="0"/>
              </a:spcBef>
              <a:buClr>
                <a:srgbClr val="02BDC7"/>
              </a:buClr>
              <a:buSzPct val="100000"/>
              <a:defRPr sz="4000">
                <a:solidFill>
                  <a:srgbClr val="02BDC7"/>
                </a:solidFill>
              </a:defRPr>
            </a:lvl8pPr>
            <a:lvl9pPr lvl="8" algn="ctr" rtl="0">
              <a:spcBef>
                <a:spcPts val="0"/>
              </a:spcBef>
              <a:buClr>
                <a:srgbClr val="02BDC7"/>
              </a:buClr>
              <a:buSzPct val="100000"/>
              <a:defRPr sz="4000">
                <a:solidFill>
                  <a:srgbClr val="02BDC7"/>
                </a:solidFill>
              </a:defRPr>
            </a:lvl9pPr>
          </a:lstStyle>
          <a:p>
            <a:endParaRPr/>
          </a:p>
        </p:txBody>
      </p:sp>
      <p:sp>
        <p:nvSpPr>
          <p:cNvPr id="66" name="Shape 66"/>
          <p:cNvSpPr txBox="1">
            <a:spLocks noGrp="1"/>
          </p:cNvSpPr>
          <p:nvPr>
            <p:ph type="subTitle" idx="1"/>
          </p:nvPr>
        </p:nvSpPr>
        <p:spPr>
          <a:xfrm>
            <a:off x="3848133" y="3888336"/>
            <a:ext cx="4495600" cy="1046400"/>
          </a:xfrm>
          <a:prstGeom prst="rect">
            <a:avLst/>
          </a:prstGeom>
        </p:spPr>
        <p:txBody>
          <a:bodyPr wrap="square" lIns="91425" tIns="91425" rIns="91425" bIns="91425" anchor="t" anchorCtr="0"/>
          <a:lstStyle>
            <a:lvl1pPr lvl="0" algn="ctr" rtl="0">
              <a:spcBef>
                <a:spcPts val="0"/>
              </a:spcBef>
              <a:buClr>
                <a:srgbClr val="FFB600"/>
              </a:buClr>
              <a:buNone/>
              <a:defRPr>
                <a:solidFill>
                  <a:srgbClr val="FFB600"/>
                </a:solidFill>
              </a:defRPr>
            </a:lvl1pPr>
            <a:lvl2pPr lvl="1" algn="ctr" rtl="0">
              <a:spcBef>
                <a:spcPts val="0"/>
              </a:spcBef>
              <a:buClr>
                <a:srgbClr val="FFB600"/>
              </a:buClr>
              <a:buSzPct val="100000"/>
              <a:buNone/>
              <a:defRPr sz="4000">
                <a:solidFill>
                  <a:srgbClr val="FFB600"/>
                </a:solidFill>
              </a:defRPr>
            </a:lvl2pPr>
            <a:lvl3pPr lvl="2" algn="ctr" rtl="0">
              <a:spcBef>
                <a:spcPts val="0"/>
              </a:spcBef>
              <a:buClr>
                <a:srgbClr val="FFB600"/>
              </a:buClr>
              <a:buSzPct val="100000"/>
              <a:buNone/>
              <a:defRPr sz="4000">
                <a:solidFill>
                  <a:srgbClr val="FFB600"/>
                </a:solidFill>
              </a:defRPr>
            </a:lvl3pPr>
            <a:lvl4pPr lvl="3" algn="ctr" rtl="0">
              <a:spcBef>
                <a:spcPts val="0"/>
              </a:spcBef>
              <a:buClr>
                <a:srgbClr val="FFB600"/>
              </a:buClr>
              <a:buSzPct val="100000"/>
              <a:buNone/>
              <a:defRPr sz="4000">
                <a:solidFill>
                  <a:srgbClr val="FFB600"/>
                </a:solidFill>
              </a:defRPr>
            </a:lvl4pPr>
            <a:lvl5pPr lvl="4" algn="ctr" rtl="0">
              <a:spcBef>
                <a:spcPts val="0"/>
              </a:spcBef>
              <a:buClr>
                <a:srgbClr val="FFB600"/>
              </a:buClr>
              <a:buSzPct val="100000"/>
              <a:buNone/>
              <a:defRPr sz="4000">
                <a:solidFill>
                  <a:srgbClr val="FFB600"/>
                </a:solidFill>
              </a:defRPr>
            </a:lvl5pPr>
            <a:lvl6pPr lvl="5" algn="ctr" rtl="0">
              <a:spcBef>
                <a:spcPts val="0"/>
              </a:spcBef>
              <a:buClr>
                <a:srgbClr val="FFB600"/>
              </a:buClr>
              <a:buSzPct val="100000"/>
              <a:buNone/>
              <a:defRPr sz="4000">
                <a:solidFill>
                  <a:srgbClr val="FFB600"/>
                </a:solidFill>
              </a:defRPr>
            </a:lvl6pPr>
            <a:lvl7pPr lvl="6" algn="ctr" rtl="0">
              <a:spcBef>
                <a:spcPts val="0"/>
              </a:spcBef>
              <a:buClr>
                <a:srgbClr val="FFB600"/>
              </a:buClr>
              <a:buSzPct val="100000"/>
              <a:buNone/>
              <a:defRPr sz="4000">
                <a:solidFill>
                  <a:srgbClr val="FFB600"/>
                </a:solidFill>
              </a:defRPr>
            </a:lvl7pPr>
            <a:lvl8pPr lvl="7" algn="ctr" rtl="0">
              <a:spcBef>
                <a:spcPts val="0"/>
              </a:spcBef>
              <a:buClr>
                <a:srgbClr val="FFB600"/>
              </a:buClr>
              <a:buSzPct val="100000"/>
              <a:buNone/>
              <a:defRPr sz="4000">
                <a:solidFill>
                  <a:srgbClr val="FFB600"/>
                </a:solidFill>
              </a:defRPr>
            </a:lvl8pPr>
            <a:lvl9pPr lvl="8" algn="ctr" rtl="0">
              <a:spcBef>
                <a:spcPts val="0"/>
              </a:spcBef>
              <a:buClr>
                <a:srgbClr val="FFB600"/>
              </a:buClr>
              <a:buSzPct val="100000"/>
              <a:buNone/>
              <a:defRPr sz="4000">
                <a:solidFill>
                  <a:srgbClr val="FFB600"/>
                </a:solidFill>
              </a:defRPr>
            </a:lvl9pPr>
          </a:lstStyle>
          <a:p>
            <a:endParaRPr/>
          </a:p>
        </p:txBody>
      </p:sp>
    </p:spTree>
    <p:extLst>
      <p:ext uri="{BB962C8B-B14F-4D97-AF65-F5344CB8AC3E}">
        <p14:creationId xmlns:p14="http://schemas.microsoft.com/office/powerpoint/2010/main" val="1422838867"/>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Quote">
    <p:spTree>
      <p:nvGrpSpPr>
        <p:cNvPr id="1" name="Shape 67"/>
        <p:cNvGrpSpPr/>
        <p:nvPr/>
      </p:nvGrpSpPr>
      <p:grpSpPr>
        <a:xfrm>
          <a:off x="0" y="0"/>
          <a:ext cx="0" cy="0"/>
          <a:chOff x="0" y="0"/>
          <a:chExt cx="0" cy="0"/>
        </a:xfrm>
      </p:grpSpPr>
      <p:sp>
        <p:nvSpPr>
          <p:cNvPr id="68" name="Shape 68"/>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69" name="Shape 69"/>
          <p:cNvSpPr/>
          <p:nvPr/>
        </p:nvSpPr>
        <p:spPr>
          <a:xfrm>
            <a:off x="5082400" y="-259733"/>
            <a:ext cx="2027200" cy="202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0" name="Shape 70"/>
          <p:cNvSpPr/>
          <p:nvPr/>
        </p:nvSpPr>
        <p:spPr>
          <a:xfrm>
            <a:off x="6642867" y="979700"/>
            <a:ext cx="1032800" cy="10328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71" name="Shape 71"/>
          <p:cNvSpPr/>
          <p:nvPr/>
        </p:nvSpPr>
        <p:spPr>
          <a:xfrm>
            <a:off x="4626599" y="1081297"/>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2" name="Shape 72"/>
          <p:cNvSpPr/>
          <p:nvPr/>
        </p:nvSpPr>
        <p:spPr>
          <a:xfrm>
            <a:off x="4146500" y="205891"/>
            <a:ext cx="678400" cy="678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3" name="Shape 73"/>
          <p:cNvSpPr/>
          <p:nvPr/>
        </p:nvSpPr>
        <p:spPr>
          <a:xfrm>
            <a:off x="7194037" y="-11425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4" name="Shape 74"/>
          <p:cNvSpPr/>
          <p:nvPr/>
        </p:nvSpPr>
        <p:spPr>
          <a:xfrm>
            <a:off x="-187200" y="5045605"/>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5" name="Shape 75"/>
          <p:cNvSpPr/>
          <p:nvPr/>
        </p:nvSpPr>
        <p:spPr>
          <a:xfrm>
            <a:off x="10772401" y="58883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76" name="Shape 76"/>
          <p:cNvSpPr/>
          <p:nvPr/>
        </p:nvSpPr>
        <p:spPr>
          <a:xfrm>
            <a:off x="542867" y="6268599"/>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77" name="Shape 77"/>
          <p:cNvSpPr/>
          <p:nvPr/>
        </p:nvSpPr>
        <p:spPr>
          <a:xfrm>
            <a:off x="11862101" y="5497761"/>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78" name="Shape 78"/>
          <p:cNvSpPr/>
          <p:nvPr/>
        </p:nvSpPr>
        <p:spPr>
          <a:xfrm>
            <a:off x="10400729" y="62044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79" name="Shape 79"/>
          <p:cNvSpPr/>
          <p:nvPr/>
        </p:nvSpPr>
        <p:spPr>
          <a:xfrm>
            <a:off x="11295996" y="5604303"/>
            <a:ext cx="125200" cy="125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0" name="Shape 80"/>
          <p:cNvSpPr/>
          <p:nvPr/>
        </p:nvSpPr>
        <p:spPr>
          <a:xfrm>
            <a:off x="704879" y="467903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81" name="Shape 81"/>
          <p:cNvSpPr/>
          <p:nvPr/>
        </p:nvSpPr>
        <p:spPr>
          <a:xfrm>
            <a:off x="11103717" y="62196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82" name="Shape 82"/>
          <p:cNvGrpSpPr/>
          <p:nvPr/>
        </p:nvGrpSpPr>
        <p:grpSpPr>
          <a:xfrm>
            <a:off x="205367" y="5458265"/>
            <a:ext cx="678468" cy="638281"/>
            <a:chOff x="5972700" y="2330200"/>
            <a:chExt cx="411625" cy="387275"/>
          </a:xfrm>
        </p:grpSpPr>
        <p:sp>
          <p:nvSpPr>
            <p:cNvPr id="83" name="Shape 8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4" name="Shape 8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85" name="Shape 85"/>
          <p:cNvGrpSpPr/>
          <p:nvPr/>
        </p:nvGrpSpPr>
        <p:grpSpPr>
          <a:xfrm>
            <a:off x="6963951" y="1186297"/>
            <a:ext cx="390564" cy="619047"/>
            <a:chOff x="6718575" y="2318625"/>
            <a:chExt cx="256950" cy="407375"/>
          </a:xfrm>
        </p:grpSpPr>
        <p:sp>
          <p:nvSpPr>
            <p:cNvPr id="86" name="Shape 8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7" name="Shape 8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8" name="Shape 8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89" name="Shape 8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0" name="Shape 9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1" name="Shape 9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2" name="Shape 9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93" name="Shape 9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94" name="Shape 94"/>
          <p:cNvSpPr txBox="1">
            <a:spLocks noGrp="1"/>
          </p:cNvSpPr>
          <p:nvPr>
            <p:ph type="body" idx="1"/>
          </p:nvPr>
        </p:nvSpPr>
        <p:spPr>
          <a:xfrm>
            <a:off x="1656367" y="2272800"/>
            <a:ext cx="8879600" cy="1093200"/>
          </a:xfrm>
          <a:prstGeom prst="rect">
            <a:avLst/>
          </a:prstGeom>
        </p:spPr>
        <p:txBody>
          <a:bodyPr wrap="square" lIns="91425" tIns="91425" rIns="91425" bIns="91425" anchor="t" anchorCtr="0"/>
          <a:lstStyle>
            <a:lvl1pPr lvl="0" algn="ctr" rtl="0">
              <a:spcBef>
                <a:spcPts val="0"/>
              </a:spcBef>
              <a:buClr>
                <a:srgbClr val="4A5C65"/>
              </a:buClr>
              <a:buSzPct val="100000"/>
              <a:defRPr sz="4000" i="1">
                <a:solidFill>
                  <a:srgbClr val="4A5C65"/>
                </a:solidFill>
              </a:defRPr>
            </a:lvl1pPr>
            <a:lvl2pPr lvl="1" algn="ctr" rtl="0">
              <a:spcBef>
                <a:spcPts val="0"/>
              </a:spcBef>
              <a:buClr>
                <a:srgbClr val="4A5C65"/>
              </a:buClr>
              <a:buSzPct val="100000"/>
              <a:defRPr sz="4000" i="1">
                <a:solidFill>
                  <a:srgbClr val="4A5C65"/>
                </a:solidFill>
              </a:defRPr>
            </a:lvl2pPr>
            <a:lvl3pPr lvl="2" algn="ctr" rtl="0">
              <a:spcBef>
                <a:spcPts val="0"/>
              </a:spcBef>
              <a:buClr>
                <a:srgbClr val="4A5C65"/>
              </a:buClr>
              <a:buSzPct val="100000"/>
              <a:defRPr sz="4000" i="1">
                <a:solidFill>
                  <a:srgbClr val="4A5C65"/>
                </a:solidFill>
              </a:defRPr>
            </a:lvl3pPr>
            <a:lvl4pPr lvl="3" algn="ctr" rtl="0">
              <a:spcBef>
                <a:spcPts val="0"/>
              </a:spcBef>
              <a:buClr>
                <a:srgbClr val="4A5C65"/>
              </a:buClr>
              <a:buSzPct val="100000"/>
              <a:defRPr sz="4000" i="1">
                <a:solidFill>
                  <a:srgbClr val="4A5C65"/>
                </a:solidFill>
              </a:defRPr>
            </a:lvl4pPr>
            <a:lvl5pPr lvl="4" algn="ctr" rtl="0">
              <a:spcBef>
                <a:spcPts val="0"/>
              </a:spcBef>
              <a:buClr>
                <a:srgbClr val="4A5C65"/>
              </a:buClr>
              <a:buSzPct val="100000"/>
              <a:defRPr sz="4000" i="1">
                <a:solidFill>
                  <a:srgbClr val="4A5C65"/>
                </a:solidFill>
              </a:defRPr>
            </a:lvl5pPr>
            <a:lvl6pPr lvl="5" algn="ctr" rtl="0">
              <a:spcBef>
                <a:spcPts val="0"/>
              </a:spcBef>
              <a:buClr>
                <a:srgbClr val="4A5C65"/>
              </a:buClr>
              <a:buSzPct val="100000"/>
              <a:defRPr sz="4000" i="1">
                <a:solidFill>
                  <a:srgbClr val="4A5C65"/>
                </a:solidFill>
              </a:defRPr>
            </a:lvl6pPr>
            <a:lvl7pPr lvl="6" algn="ctr" rtl="0">
              <a:spcBef>
                <a:spcPts val="0"/>
              </a:spcBef>
              <a:buClr>
                <a:srgbClr val="4A5C65"/>
              </a:buClr>
              <a:buSzPct val="100000"/>
              <a:defRPr sz="4000" i="1">
                <a:solidFill>
                  <a:srgbClr val="4A5C65"/>
                </a:solidFill>
              </a:defRPr>
            </a:lvl7pPr>
            <a:lvl8pPr lvl="7" algn="ctr" rtl="0">
              <a:spcBef>
                <a:spcPts val="0"/>
              </a:spcBef>
              <a:buClr>
                <a:srgbClr val="4A5C65"/>
              </a:buClr>
              <a:buSzPct val="100000"/>
              <a:defRPr sz="4000" i="1">
                <a:solidFill>
                  <a:srgbClr val="4A5C65"/>
                </a:solidFill>
              </a:defRPr>
            </a:lvl8pPr>
            <a:lvl9pPr lvl="8" algn="ctr">
              <a:spcBef>
                <a:spcPts val="0"/>
              </a:spcBef>
              <a:buClr>
                <a:srgbClr val="4A5C65"/>
              </a:buClr>
              <a:buSzPct val="100000"/>
              <a:defRPr sz="4000" i="1">
                <a:solidFill>
                  <a:srgbClr val="4A5C65"/>
                </a:solidFill>
              </a:defRPr>
            </a:lvl9pPr>
          </a:lstStyle>
          <a:p>
            <a:endParaRPr/>
          </a:p>
        </p:txBody>
      </p:sp>
      <p:sp>
        <p:nvSpPr>
          <p:cNvPr id="95" name="Shape 95"/>
          <p:cNvSpPr txBox="1"/>
          <p:nvPr/>
        </p:nvSpPr>
        <p:spPr>
          <a:xfrm>
            <a:off x="4791200" y="11907"/>
            <a:ext cx="2609600" cy="871600"/>
          </a:xfrm>
          <a:prstGeom prst="rect">
            <a:avLst/>
          </a:prstGeom>
          <a:noFill/>
          <a:ln>
            <a:noFill/>
          </a:ln>
        </p:spPr>
        <p:txBody>
          <a:bodyPr wrap="square" lIns="121900" tIns="121900" rIns="121900" bIns="121900" anchor="t" anchorCtr="0">
            <a:noAutofit/>
          </a:bodyPr>
          <a:lstStyle/>
          <a:p>
            <a:pPr lvl="0" algn="ctr">
              <a:spcBef>
                <a:spcPts val="0"/>
              </a:spcBef>
              <a:buNone/>
            </a:pPr>
            <a:r>
              <a:rPr lang="en" sz="12800" b="1">
                <a:solidFill>
                  <a:srgbClr val="FFFFFF"/>
                </a:solidFill>
              </a:rPr>
              <a:t>“</a:t>
            </a:r>
          </a:p>
        </p:txBody>
      </p:sp>
      <p:sp>
        <p:nvSpPr>
          <p:cNvPr id="96" name="Shape 9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4095414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97"/>
        <p:cNvGrpSpPr/>
        <p:nvPr/>
      </p:nvGrpSpPr>
      <p:grpSpPr>
        <a:xfrm>
          <a:off x="0" y="0"/>
          <a:ext cx="0" cy="0"/>
          <a:chOff x="0" y="0"/>
          <a:chExt cx="0" cy="0"/>
        </a:xfrm>
      </p:grpSpPr>
      <p:sp>
        <p:nvSpPr>
          <p:cNvPr id="98" name="Shape 98"/>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99" name="Shape 99"/>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0" name="Shape 100"/>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01" name="Shape 101"/>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2" name="Shape 102"/>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3" name="Shape 103"/>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04" name="Shape 104"/>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05" name="Shape 105"/>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6" name="Shape 106"/>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07" name="Shape 107"/>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08" name="Shape 108"/>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09" name="Shape 109"/>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10" name="Shape 110"/>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11" name="Shape 111"/>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112" name="Shape 112"/>
          <p:cNvGrpSpPr/>
          <p:nvPr/>
        </p:nvGrpSpPr>
        <p:grpSpPr>
          <a:xfrm>
            <a:off x="10856501" y="5970098"/>
            <a:ext cx="678468" cy="638281"/>
            <a:chOff x="5972700" y="2330200"/>
            <a:chExt cx="411625" cy="387275"/>
          </a:xfrm>
        </p:grpSpPr>
        <p:sp>
          <p:nvSpPr>
            <p:cNvPr id="113" name="Shape 11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4" name="Shape 11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115" name="Shape 115"/>
          <p:cNvGrpSpPr/>
          <p:nvPr/>
        </p:nvGrpSpPr>
        <p:grpSpPr>
          <a:xfrm>
            <a:off x="2853161" y="643387"/>
            <a:ext cx="531544" cy="842560"/>
            <a:chOff x="6718575" y="2318625"/>
            <a:chExt cx="256950" cy="407375"/>
          </a:xfrm>
        </p:grpSpPr>
        <p:sp>
          <p:nvSpPr>
            <p:cNvPr id="116" name="Shape 11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7" name="Shape 11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8" name="Shape 11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19" name="Shape 11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0" name="Shape 12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1" name="Shape 12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2" name="Shape 12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123" name="Shape 12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124" name="Shape 124"/>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5" name="Shape 125"/>
          <p:cNvSpPr txBox="1">
            <a:spLocks noGrp="1"/>
          </p:cNvSpPr>
          <p:nvPr>
            <p:ph type="body" idx="1"/>
          </p:nvPr>
        </p:nvSpPr>
        <p:spPr>
          <a:xfrm>
            <a:off x="3869167" y="1377867"/>
            <a:ext cx="7056400" cy="43564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26" name="Shape 12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82801610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90"/>
        <p:cNvGrpSpPr/>
        <p:nvPr/>
      </p:nvGrpSpPr>
      <p:grpSpPr>
        <a:xfrm>
          <a:off x="0" y="0"/>
          <a:ext cx="0" cy="0"/>
          <a:chOff x="0" y="0"/>
          <a:chExt cx="0" cy="0"/>
        </a:xfrm>
      </p:grpSpPr>
      <p:sp>
        <p:nvSpPr>
          <p:cNvPr id="191" name="Shape 191"/>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192" name="Shape 192"/>
          <p:cNvSpPr/>
          <p:nvPr/>
        </p:nvSpPr>
        <p:spPr>
          <a:xfrm>
            <a:off x="-222700" y="745967"/>
            <a:ext cx="3507200" cy="35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3" name="Shape 193"/>
          <p:cNvSpPr/>
          <p:nvPr/>
        </p:nvSpPr>
        <p:spPr>
          <a:xfrm>
            <a:off x="2416133" y="361867"/>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194" name="Shape 194"/>
          <p:cNvSpPr/>
          <p:nvPr/>
        </p:nvSpPr>
        <p:spPr>
          <a:xfrm>
            <a:off x="2272796" y="-172873"/>
            <a:ext cx="401200" cy="4012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195" name="Shape 195"/>
          <p:cNvSpPr/>
          <p:nvPr/>
        </p:nvSpPr>
        <p:spPr>
          <a:xfrm>
            <a:off x="304800" y="3849667"/>
            <a:ext cx="807200" cy="807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196" name="Shape 196"/>
          <p:cNvSpPr/>
          <p:nvPr/>
        </p:nvSpPr>
        <p:spPr>
          <a:xfrm>
            <a:off x="2030537" y="4217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197" name="Shape 197"/>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198" name="Shape 198"/>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199" name="Shape 199"/>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00" name="Shape 200"/>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01" name="Shape 201"/>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2" name="Shape 202"/>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03" name="Shape 203"/>
          <p:cNvSpPr/>
          <p:nvPr/>
        </p:nvSpPr>
        <p:spPr>
          <a:xfrm>
            <a:off x="122585" y="3849667"/>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04" name="Shape 204"/>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05" name="Shape 205"/>
          <p:cNvGrpSpPr/>
          <p:nvPr/>
        </p:nvGrpSpPr>
        <p:grpSpPr>
          <a:xfrm>
            <a:off x="10856501" y="5970098"/>
            <a:ext cx="678468" cy="638281"/>
            <a:chOff x="5972700" y="2330200"/>
            <a:chExt cx="411625" cy="387275"/>
          </a:xfrm>
        </p:grpSpPr>
        <p:sp>
          <p:nvSpPr>
            <p:cNvPr id="206" name="Shape 206"/>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07" name="Shape 207"/>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08" name="Shape 208"/>
          <p:cNvGrpSpPr/>
          <p:nvPr/>
        </p:nvGrpSpPr>
        <p:grpSpPr>
          <a:xfrm>
            <a:off x="2853161" y="643387"/>
            <a:ext cx="531544" cy="842560"/>
            <a:chOff x="6718575" y="2318625"/>
            <a:chExt cx="256950" cy="407375"/>
          </a:xfrm>
        </p:grpSpPr>
        <p:sp>
          <p:nvSpPr>
            <p:cNvPr id="209" name="Shape 209"/>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0" name="Shape 210"/>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1" name="Shape 211"/>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2" name="Shape 212"/>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3" name="Shape 213"/>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4" name="Shape 214"/>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5" name="Shape 215"/>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16" name="Shape 216"/>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17" name="Shape 217"/>
          <p:cNvSpPr txBox="1">
            <a:spLocks noGrp="1"/>
          </p:cNvSpPr>
          <p:nvPr>
            <p:ph type="title"/>
          </p:nvPr>
        </p:nvSpPr>
        <p:spPr>
          <a:xfrm>
            <a:off x="192100" y="745967"/>
            <a:ext cx="2856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8" name="Shape 21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251472350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874746801"/>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45"/>
        <p:cNvGrpSpPr/>
        <p:nvPr/>
      </p:nvGrpSpPr>
      <p:grpSpPr>
        <a:xfrm>
          <a:off x="0" y="0"/>
          <a:ext cx="0" cy="0"/>
          <a:chOff x="0" y="0"/>
          <a:chExt cx="0" cy="0"/>
        </a:xfrm>
      </p:grpSpPr>
      <p:sp>
        <p:nvSpPr>
          <p:cNvPr id="246" name="Shape 246"/>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2400"/>
          </a:p>
        </p:txBody>
      </p:sp>
      <p:sp>
        <p:nvSpPr>
          <p:cNvPr id="247" name="Shape 247"/>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48" name="Shape 248"/>
          <p:cNvSpPr/>
          <p:nvPr/>
        </p:nvSpPr>
        <p:spPr>
          <a:xfrm>
            <a:off x="290467" y="228333"/>
            <a:ext cx="1405600" cy="14056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2400"/>
          </a:p>
        </p:txBody>
      </p:sp>
      <p:sp>
        <p:nvSpPr>
          <p:cNvPr id="249" name="Shape 249"/>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0" name="Shape 250"/>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1" name="Shape 251"/>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2" name="Shape 252"/>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3" name="Shape 253"/>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254" name="Shape 254"/>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255" name="Shape 255"/>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256" name="Shape 256"/>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7" name="Shape 257"/>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258" name="Shape 258"/>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259" name="Shape 259"/>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260" name="Shape 260"/>
          <p:cNvGrpSpPr/>
          <p:nvPr/>
        </p:nvGrpSpPr>
        <p:grpSpPr>
          <a:xfrm>
            <a:off x="10856501" y="5970098"/>
            <a:ext cx="678468" cy="638281"/>
            <a:chOff x="5972700" y="2330200"/>
            <a:chExt cx="411625" cy="387275"/>
          </a:xfrm>
        </p:grpSpPr>
        <p:sp>
          <p:nvSpPr>
            <p:cNvPr id="261" name="Shape 26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2" name="Shape 26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263" name="Shape 263"/>
          <p:cNvGrpSpPr/>
          <p:nvPr/>
        </p:nvGrpSpPr>
        <p:grpSpPr>
          <a:xfrm>
            <a:off x="727495" y="509853"/>
            <a:ext cx="531544" cy="842560"/>
            <a:chOff x="6718575" y="2318625"/>
            <a:chExt cx="256950" cy="407375"/>
          </a:xfrm>
        </p:grpSpPr>
        <p:sp>
          <p:nvSpPr>
            <p:cNvPr id="264" name="Shape 264"/>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5" name="Shape 265"/>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6" name="Shape 266"/>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7" name="Shape 267"/>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8" name="Shape 268"/>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69" name="Shape 269"/>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0" name="Shape 270"/>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271" name="Shape 271"/>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272" name="Shape 272"/>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pPr/>
              <a:t>‹nr.›</a:t>
            </a:fld>
            <a:endParaRPr lang="en"/>
          </a:p>
        </p:txBody>
      </p:sp>
    </p:spTree>
    <p:extLst>
      <p:ext uri="{BB962C8B-B14F-4D97-AF65-F5344CB8AC3E}">
        <p14:creationId xmlns:p14="http://schemas.microsoft.com/office/powerpoint/2010/main" val="353387350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Blank Aqua">
    <p:spTree>
      <p:nvGrpSpPr>
        <p:cNvPr id="1" name="Shape 301"/>
        <p:cNvGrpSpPr/>
        <p:nvPr/>
      </p:nvGrpSpPr>
      <p:grpSpPr>
        <a:xfrm>
          <a:off x="0" y="0"/>
          <a:ext cx="0" cy="0"/>
          <a:chOff x="0" y="0"/>
          <a:chExt cx="0" cy="0"/>
        </a:xfrm>
      </p:grpSpPr>
      <p:sp>
        <p:nvSpPr>
          <p:cNvPr id="302" name="Shape 302"/>
          <p:cNvSpPr/>
          <p:nvPr/>
        </p:nvSpPr>
        <p:spPr>
          <a:xfrm>
            <a:off x="542867" y="542767"/>
            <a:ext cx="11106400" cy="5772400"/>
          </a:xfrm>
          <a:prstGeom prst="rect">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03" name="Shape 303"/>
          <p:cNvSpPr/>
          <p:nvPr/>
        </p:nvSpPr>
        <p:spPr>
          <a:xfrm>
            <a:off x="-156367" y="1129676"/>
            <a:ext cx="807200" cy="8072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04" name="Shape 304"/>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05" name="Shape 305"/>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6" name="Shape 306"/>
          <p:cNvSpPr/>
          <p:nvPr/>
        </p:nvSpPr>
        <p:spPr>
          <a:xfrm>
            <a:off x="1862967" y="450019"/>
            <a:ext cx="182400" cy="1824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07" name="Shape 307"/>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08" name="Shape 308"/>
          <p:cNvSpPr/>
          <p:nvPr/>
        </p:nvSpPr>
        <p:spPr>
          <a:xfrm>
            <a:off x="10463933" y="5557439"/>
            <a:ext cx="1463600" cy="1463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09" name="Shape 309"/>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10" name="Shape 310"/>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11" name="Shape 311"/>
          <p:cNvSpPr/>
          <p:nvPr/>
        </p:nvSpPr>
        <p:spPr>
          <a:xfrm>
            <a:off x="11496065" y="5163513"/>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2" name="Shape 312"/>
          <p:cNvSpPr/>
          <p:nvPr/>
        </p:nvSpPr>
        <p:spPr>
          <a:xfrm>
            <a:off x="10066696" y="64022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13" name="Shape 313"/>
          <p:cNvSpPr/>
          <p:nvPr/>
        </p:nvSpPr>
        <p:spPr>
          <a:xfrm>
            <a:off x="9767548" y="6232889"/>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4" name="Shape 314"/>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15" name="Shape 315"/>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16" name="Shape 316"/>
          <p:cNvGrpSpPr/>
          <p:nvPr/>
        </p:nvGrpSpPr>
        <p:grpSpPr>
          <a:xfrm>
            <a:off x="10856501" y="5970098"/>
            <a:ext cx="678468" cy="638281"/>
            <a:chOff x="5972700" y="2330200"/>
            <a:chExt cx="411625" cy="387275"/>
          </a:xfrm>
        </p:grpSpPr>
        <p:sp>
          <p:nvSpPr>
            <p:cNvPr id="317" name="Shape 317"/>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18" name="Shape 318"/>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19" name="Shape 319"/>
          <p:cNvGrpSpPr/>
          <p:nvPr/>
        </p:nvGrpSpPr>
        <p:grpSpPr>
          <a:xfrm>
            <a:off x="727495" y="509853"/>
            <a:ext cx="531544" cy="842560"/>
            <a:chOff x="6718575" y="2318625"/>
            <a:chExt cx="256950" cy="407375"/>
          </a:xfrm>
        </p:grpSpPr>
        <p:sp>
          <p:nvSpPr>
            <p:cNvPr id="320" name="Shape 320"/>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1" name="Shape 321"/>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2" name="Shape 322"/>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3" name="Shape 323"/>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4" name="Shape 324"/>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5" name="Shape 325"/>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6" name="Shape 326"/>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27" name="Shape 327"/>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28" name="Shape 328"/>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2163212993"/>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Blank Yellow">
    <p:spTree>
      <p:nvGrpSpPr>
        <p:cNvPr id="1" name="Shape 329"/>
        <p:cNvGrpSpPr/>
        <p:nvPr/>
      </p:nvGrpSpPr>
      <p:grpSpPr>
        <a:xfrm>
          <a:off x="0" y="0"/>
          <a:ext cx="0" cy="0"/>
          <a:chOff x="0" y="0"/>
          <a:chExt cx="0" cy="0"/>
        </a:xfrm>
      </p:grpSpPr>
      <p:sp>
        <p:nvSpPr>
          <p:cNvPr id="330" name="Shape 330"/>
          <p:cNvSpPr/>
          <p:nvPr/>
        </p:nvSpPr>
        <p:spPr>
          <a:xfrm>
            <a:off x="542867" y="542767"/>
            <a:ext cx="11106400" cy="5772400"/>
          </a:xfrm>
          <a:prstGeom prst="rect">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31" name="Shape 331"/>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2" name="Shape 332"/>
          <p:cNvSpPr/>
          <p:nvPr/>
        </p:nvSpPr>
        <p:spPr>
          <a:xfrm>
            <a:off x="290467" y="228333"/>
            <a:ext cx="1405600" cy="14056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3" name="Shape 333"/>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34" name="Shape 334"/>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5" name="Shape 335"/>
          <p:cNvSpPr/>
          <p:nvPr/>
        </p:nvSpPr>
        <p:spPr>
          <a:xfrm>
            <a:off x="650837" y="1779313"/>
            <a:ext cx="284000" cy="2840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6" name="Shape 336"/>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37" name="Shape 337"/>
          <p:cNvSpPr/>
          <p:nvPr/>
        </p:nvSpPr>
        <p:spPr>
          <a:xfrm>
            <a:off x="11343325" y="3974861"/>
            <a:ext cx="1032800" cy="10328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38" name="Shape 338"/>
          <p:cNvSpPr/>
          <p:nvPr/>
        </p:nvSpPr>
        <p:spPr>
          <a:xfrm>
            <a:off x="10792135" y="5298587"/>
            <a:ext cx="551200" cy="551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2400"/>
          </a:p>
        </p:txBody>
      </p:sp>
      <p:sp>
        <p:nvSpPr>
          <p:cNvPr id="339" name="Shape 339"/>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40" name="Shape 340"/>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1" name="Shape 341"/>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42" name="Shape 342"/>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43" name="Shape 343"/>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B600"/>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44" name="Shape 344"/>
          <p:cNvGrpSpPr/>
          <p:nvPr/>
        </p:nvGrpSpPr>
        <p:grpSpPr>
          <a:xfrm>
            <a:off x="10856501" y="5970098"/>
            <a:ext cx="678468" cy="638281"/>
            <a:chOff x="5972700" y="2330200"/>
            <a:chExt cx="411625" cy="387275"/>
          </a:xfrm>
        </p:grpSpPr>
        <p:sp>
          <p:nvSpPr>
            <p:cNvPr id="345" name="Shape 345"/>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6" name="Shape 346"/>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47" name="Shape 347"/>
          <p:cNvGrpSpPr/>
          <p:nvPr/>
        </p:nvGrpSpPr>
        <p:grpSpPr>
          <a:xfrm>
            <a:off x="727495" y="509853"/>
            <a:ext cx="531544" cy="842560"/>
            <a:chOff x="6718575" y="2318625"/>
            <a:chExt cx="256950" cy="407375"/>
          </a:xfrm>
        </p:grpSpPr>
        <p:sp>
          <p:nvSpPr>
            <p:cNvPr id="348" name="Shape 348"/>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49" name="Shape 349"/>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0" name="Shape 350"/>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1" name="Shape 351"/>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2" name="Shape 352"/>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3" name="Shape 353"/>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4" name="Shape 354"/>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55" name="Shape 355"/>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56" name="Shape 356"/>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873547"/>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Blank Magenta">
    <p:spTree>
      <p:nvGrpSpPr>
        <p:cNvPr id="1" name="Shape 357"/>
        <p:cNvGrpSpPr/>
        <p:nvPr/>
      </p:nvGrpSpPr>
      <p:grpSpPr>
        <a:xfrm>
          <a:off x="0" y="0"/>
          <a:ext cx="0" cy="0"/>
          <a:chOff x="0" y="0"/>
          <a:chExt cx="0" cy="0"/>
        </a:xfrm>
      </p:grpSpPr>
      <p:sp>
        <p:nvSpPr>
          <p:cNvPr id="358" name="Shape 358"/>
          <p:cNvSpPr/>
          <p:nvPr/>
        </p:nvSpPr>
        <p:spPr>
          <a:xfrm>
            <a:off x="542867" y="542767"/>
            <a:ext cx="11106400" cy="5772400"/>
          </a:xfrm>
          <a:prstGeom prst="rect">
            <a:avLst/>
          </a:prstGeom>
          <a:solidFill>
            <a:srgbClr val="FC4067"/>
          </a:solidFill>
          <a:ln>
            <a:noFill/>
          </a:ln>
        </p:spPr>
        <p:txBody>
          <a:bodyPr wrap="square" lIns="121900" tIns="121900" rIns="121900" bIns="121900" anchor="ctr" anchorCtr="0">
            <a:noAutofit/>
          </a:bodyPr>
          <a:lstStyle/>
          <a:p>
            <a:pPr lvl="0">
              <a:spcBef>
                <a:spcPts val="0"/>
              </a:spcBef>
              <a:buNone/>
            </a:pPr>
            <a:endParaRPr sz="2400"/>
          </a:p>
        </p:txBody>
      </p:sp>
      <p:sp>
        <p:nvSpPr>
          <p:cNvPr id="359" name="Shape 359"/>
          <p:cNvSpPr/>
          <p:nvPr/>
        </p:nvSpPr>
        <p:spPr>
          <a:xfrm>
            <a:off x="290467" y="228333"/>
            <a:ext cx="1405600" cy="14056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0" name="Shape 360"/>
          <p:cNvSpPr/>
          <p:nvPr/>
        </p:nvSpPr>
        <p:spPr>
          <a:xfrm>
            <a:off x="1542635" y="-183032"/>
            <a:ext cx="531600" cy="5316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1" name="Shape 361"/>
          <p:cNvSpPr/>
          <p:nvPr/>
        </p:nvSpPr>
        <p:spPr>
          <a:xfrm>
            <a:off x="1862967" y="450019"/>
            <a:ext cx="182400" cy="1824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2" name="Shape 362"/>
          <p:cNvSpPr/>
          <p:nvPr/>
        </p:nvSpPr>
        <p:spPr>
          <a:xfrm>
            <a:off x="650837" y="1779313"/>
            <a:ext cx="284000" cy="2840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3" name="Shape 363"/>
          <p:cNvSpPr/>
          <p:nvPr/>
        </p:nvSpPr>
        <p:spPr>
          <a:xfrm>
            <a:off x="10463933" y="5557439"/>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4" name="Shape 364"/>
          <p:cNvSpPr/>
          <p:nvPr/>
        </p:nvSpPr>
        <p:spPr>
          <a:xfrm>
            <a:off x="11343325" y="3974861"/>
            <a:ext cx="1032800" cy="10328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5" name="Shape 365"/>
          <p:cNvSpPr/>
          <p:nvPr/>
        </p:nvSpPr>
        <p:spPr>
          <a:xfrm>
            <a:off x="10792135" y="5298587"/>
            <a:ext cx="551200" cy="551200"/>
          </a:xfrm>
          <a:prstGeom prst="ellipse">
            <a:avLst/>
          </a:prstGeom>
          <a:solidFill>
            <a:srgbClr val="FFFFFF"/>
          </a:solidFill>
          <a:ln>
            <a:noFill/>
          </a:ln>
        </p:spPr>
        <p:txBody>
          <a:bodyPr wrap="square" lIns="121900" tIns="121900" rIns="121900" bIns="121900" anchor="ctr" anchorCtr="0">
            <a:noAutofit/>
          </a:bodyPr>
          <a:lstStyle/>
          <a:p>
            <a:pPr lvl="0">
              <a:spcBef>
                <a:spcPts val="0"/>
              </a:spcBef>
              <a:buNone/>
            </a:pPr>
            <a:endParaRPr sz="2400"/>
          </a:p>
        </p:txBody>
      </p:sp>
      <p:sp>
        <p:nvSpPr>
          <p:cNvPr id="366" name="Shape 366"/>
          <p:cNvSpPr/>
          <p:nvPr/>
        </p:nvSpPr>
        <p:spPr>
          <a:xfrm>
            <a:off x="11496065" y="5163513"/>
            <a:ext cx="284000" cy="2840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2400"/>
          </a:p>
        </p:txBody>
      </p:sp>
      <p:sp>
        <p:nvSpPr>
          <p:cNvPr id="367" name="Shape 367"/>
          <p:cNvSpPr/>
          <p:nvPr/>
        </p:nvSpPr>
        <p:spPr>
          <a:xfrm>
            <a:off x="10066696" y="6402211"/>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68" name="Shape 368"/>
          <p:cNvSpPr/>
          <p:nvPr/>
        </p:nvSpPr>
        <p:spPr>
          <a:xfrm>
            <a:off x="9767548" y="6232889"/>
            <a:ext cx="125200" cy="125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69" name="Shape 369"/>
          <p:cNvSpPr/>
          <p:nvPr/>
        </p:nvSpPr>
        <p:spPr>
          <a:xfrm>
            <a:off x="344385" y="2102800"/>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2400"/>
          </a:p>
        </p:txBody>
      </p:sp>
      <p:sp>
        <p:nvSpPr>
          <p:cNvPr id="370" name="Shape 370"/>
          <p:cNvSpPr/>
          <p:nvPr/>
        </p:nvSpPr>
        <p:spPr>
          <a:xfrm>
            <a:off x="11635215" y="4266754"/>
            <a:ext cx="449023"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C4067"/>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2400"/>
          </a:p>
        </p:txBody>
      </p:sp>
      <p:grpSp>
        <p:nvGrpSpPr>
          <p:cNvPr id="371" name="Shape 371"/>
          <p:cNvGrpSpPr/>
          <p:nvPr/>
        </p:nvGrpSpPr>
        <p:grpSpPr>
          <a:xfrm>
            <a:off x="10856501" y="5970098"/>
            <a:ext cx="678468" cy="638281"/>
            <a:chOff x="5972700" y="2330200"/>
            <a:chExt cx="411625" cy="387275"/>
          </a:xfrm>
        </p:grpSpPr>
        <p:sp>
          <p:nvSpPr>
            <p:cNvPr id="372" name="Shape 372"/>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3" name="Shape 373"/>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grpSp>
        <p:nvGrpSpPr>
          <p:cNvPr id="374" name="Shape 374"/>
          <p:cNvGrpSpPr/>
          <p:nvPr/>
        </p:nvGrpSpPr>
        <p:grpSpPr>
          <a:xfrm>
            <a:off x="727495" y="509853"/>
            <a:ext cx="531544" cy="842560"/>
            <a:chOff x="6718575" y="2318625"/>
            <a:chExt cx="256950" cy="407375"/>
          </a:xfrm>
        </p:grpSpPr>
        <p:sp>
          <p:nvSpPr>
            <p:cNvPr id="375" name="Shape 375"/>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6" name="Shape 376"/>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7" name="Shape 377"/>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8" name="Shape 378"/>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79" name="Shape 379"/>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0" name="Shape 380"/>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1" name="Shape 381"/>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sp>
          <p:nvSpPr>
            <p:cNvPr id="382" name="Shape 382"/>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2400"/>
            </a:p>
          </p:txBody>
        </p:sp>
      </p:grpSp>
      <p:sp>
        <p:nvSpPr>
          <p:cNvPr id="383" name="Shape 383"/>
          <p:cNvSpPr/>
          <p:nvPr/>
        </p:nvSpPr>
        <p:spPr>
          <a:xfrm>
            <a:off x="-156367" y="1129676"/>
            <a:ext cx="807200" cy="8072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2400"/>
          </a:p>
        </p:txBody>
      </p:sp>
      <p:sp>
        <p:nvSpPr>
          <p:cNvPr id="384" name="Shape 384"/>
          <p:cNvSpPr txBox="1">
            <a:spLocks noGrp="1"/>
          </p:cNvSpPr>
          <p:nvPr>
            <p:ph type="sldNum" idx="12"/>
          </p:nvPr>
        </p:nvSpPr>
        <p:spPr>
          <a:xfrm>
            <a:off x="10823979" y="557417"/>
            <a:ext cx="731600" cy="524800"/>
          </a:xfrm>
          <a:prstGeom prst="rect">
            <a:avLst/>
          </a:prstGeom>
        </p:spPr>
        <p:txBody>
          <a:bodyPr wrap="square" lIns="91425" tIns="91425" rIns="91425" bIns="91425" anchor="ctr" anchorCtr="0">
            <a:noAutofit/>
          </a:bodyPr>
          <a:lstStyle/>
          <a:p>
            <a:fld id="{00000000-1234-1234-1234-123412341234}" type="slidenum">
              <a:rPr lang="en" smtClean="0">
                <a:solidFill>
                  <a:srgbClr val="FFFFFF"/>
                </a:solidFill>
              </a:rPr>
              <a:pPr/>
              <a:t>‹nr.›</a:t>
            </a:fld>
            <a:endParaRPr lang="en">
              <a:solidFill>
                <a:srgbClr val="FFFFFF"/>
              </a:solidFill>
            </a:endParaRPr>
          </a:p>
        </p:txBody>
      </p:sp>
    </p:spTree>
    <p:extLst>
      <p:ext uri="{BB962C8B-B14F-4D97-AF65-F5344CB8AC3E}">
        <p14:creationId xmlns:p14="http://schemas.microsoft.com/office/powerpoint/2010/main" val="77509399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t>04-03-2021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t>04-03-2021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Shape 6"/>
          <p:cNvSpPr txBox="1">
            <a:spLocks noGrp="1"/>
          </p:cNvSpPr>
          <p:nvPr>
            <p:ph type="body" idx="1"/>
          </p:nvPr>
        </p:nvSpPr>
        <p:spPr>
          <a:xfrm>
            <a:off x="3869167" y="1377867"/>
            <a:ext cx="7056400" cy="4356400"/>
          </a:xfrm>
          <a:prstGeom prst="rect">
            <a:avLst/>
          </a:prstGeom>
          <a:noFill/>
          <a:ln>
            <a:noFill/>
          </a:ln>
        </p:spPr>
        <p:txBody>
          <a:bodyPr wrap="square" lIns="91425" tIns="91425" rIns="91425" bIns="91425" anchor="t" anchorCtr="0"/>
          <a:lstStyle>
            <a:lvl1pPr lvl="0">
              <a:spcBef>
                <a:spcPts val="60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1pPr>
            <a:lvl2pPr lvl="1">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2pPr>
            <a:lvl3pPr lvl="2">
              <a:spcBef>
                <a:spcPts val="48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3pPr>
            <a:lvl4pPr lvl="3">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4pPr>
            <a:lvl5pPr lvl="4">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5pPr>
            <a:lvl6pPr lvl="5">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6pPr>
            <a:lvl7pPr lvl="6">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7pPr>
            <a:lvl8pPr lvl="7">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8pPr>
            <a:lvl9pPr lvl="8">
              <a:spcBef>
                <a:spcPts val="360"/>
              </a:spcBef>
              <a:spcAft>
                <a:spcPts val="1000"/>
              </a:spcAft>
              <a:buClr>
                <a:srgbClr val="A6BCC9"/>
              </a:buClr>
              <a:buSzPct val="100000"/>
              <a:buFont typeface="Lato Light"/>
              <a:buChar char="◦"/>
              <a:defRPr sz="2000">
                <a:solidFill>
                  <a:srgbClr val="4A5C65"/>
                </a:solidFill>
                <a:latin typeface="Lato Light"/>
                <a:ea typeface="Lato Light"/>
                <a:cs typeface="Lato Light"/>
                <a:sym typeface="Lato Light"/>
              </a:defRPr>
            </a:lvl9pPr>
          </a:lstStyle>
          <a:p>
            <a:endParaRPr/>
          </a:p>
        </p:txBody>
      </p:sp>
      <p:sp>
        <p:nvSpPr>
          <p:cNvPr id="7" name="Shape 7"/>
          <p:cNvSpPr txBox="1">
            <a:spLocks noGrp="1"/>
          </p:cNvSpPr>
          <p:nvPr>
            <p:ph type="title"/>
          </p:nvPr>
        </p:nvSpPr>
        <p:spPr>
          <a:xfrm>
            <a:off x="192100" y="745967"/>
            <a:ext cx="2856000" cy="3507200"/>
          </a:xfrm>
          <a:prstGeom prst="rect">
            <a:avLst/>
          </a:prstGeom>
          <a:noFill/>
          <a:ln>
            <a:noFill/>
          </a:ln>
        </p:spPr>
        <p:txBody>
          <a:bodyPr wrap="square" lIns="91425" tIns="91425" rIns="91425" bIns="91425" anchor="ctr" anchorCtr="0"/>
          <a:lstStyle>
            <a:lvl1pPr lvl="0">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1pPr>
            <a:lvl2pPr lvl="1">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2pPr>
            <a:lvl3pPr lvl="2">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3pPr>
            <a:lvl4pPr lvl="3">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4pPr>
            <a:lvl5pPr lvl="4">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5pPr>
            <a:lvl6pPr lvl="5">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6pPr>
            <a:lvl7pPr lvl="6">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7pPr>
            <a:lvl8pPr lvl="7">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8pPr>
            <a:lvl9pPr lvl="8">
              <a:spcBef>
                <a:spcPts val="0"/>
              </a:spcBef>
              <a:buClr>
                <a:srgbClr val="FFFFFF"/>
              </a:buClr>
              <a:buSzPct val="100000"/>
              <a:buFont typeface="Roboto Slab Light"/>
              <a:buNone/>
              <a:defRPr sz="2000">
                <a:solidFill>
                  <a:srgbClr val="FFFFFF"/>
                </a:solidFill>
                <a:latin typeface="Roboto Slab Light"/>
                <a:ea typeface="Roboto Slab Light"/>
                <a:cs typeface="Roboto Slab Light"/>
                <a:sym typeface="Roboto Slab Light"/>
              </a:defRPr>
            </a:lvl9pPr>
          </a:lstStyle>
          <a:p>
            <a:endParaRPr/>
          </a:p>
        </p:txBody>
      </p:sp>
      <p:sp>
        <p:nvSpPr>
          <p:cNvPr id="8" name="Shape 8"/>
          <p:cNvSpPr txBox="1">
            <a:spLocks noGrp="1"/>
          </p:cNvSpPr>
          <p:nvPr>
            <p:ph type="sldNum" idx="12"/>
          </p:nvPr>
        </p:nvSpPr>
        <p:spPr>
          <a:xfrm>
            <a:off x="10823979" y="557417"/>
            <a:ext cx="731600" cy="524800"/>
          </a:xfrm>
          <a:prstGeom prst="rect">
            <a:avLst/>
          </a:prstGeom>
          <a:noFill/>
          <a:ln>
            <a:noFill/>
          </a:ln>
        </p:spPr>
        <p:txBody>
          <a:bodyPr wrap="square" lIns="91425" tIns="91425" rIns="91425" bIns="91425" anchor="ctr" anchorCtr="0">
            <a:noAutofit/>
          </a:bodyPr>
          <a:lstStyle/>
          <a:p>
            <a:pPr algn="r"/>
            <a:fld id="{00000000-1234-1234-1234-123412341234}" type="slidenum">
              <a:rPr lang="en" sz="1600" smtClean="0">
                <a:solidFill>
                  <a:srgbClr val="A6BCC9"/>
                </a:solidFill>
                <a:latin typeface="Lato Light"/>
                <a:ea typeface="Lato Light"/>
                <a:cs typeface="Lato Light"/>
                <a:sym typeface="Lato Light"/>
              </a:rPr>
              <a:pPr algn="r"/>
              <a:t>‹nr.›</a:t>
            </a:fld>
            <a:endParaRPr lang="en" sz="1600">
              <a:solidFill>
                <a:srgbClr val="A6BCC9"/>
              </a:solidFill>
              <a:latin typeface="Lato Light"/>
              <a:ea typeface="Lato Light"/>
              <a:cs typeface="Lato Light"/>
              <a:sym typeface="Lato Light"/>
            </a:endParaRPr>
          </a:p>
        </p:txBody>
      </p:sp>
    </p:spTree>
    <p:extLst>
      <p:ext uri="{BB962C8B-B14F-4D97-AF65-F5344CB8AC3E}">
        <p14:creationId xmlns:p14="http://schemas.microsoft.com/office/powerpoint/2010/main" val="3948272604"/>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Flipover%20draaglast%20en%20draagkracht.docx"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Shape 389"/>
          <p:cNvSpPr txBox="1">
            <a:spLocks noGrp="1"/>
          </p:cNvSpPr>
          <p:nvPr>
            <p:ph type="ctrTitle"/>
          </p:nvPr>
        </p:nvSpPr>
        <p:spPr>
          <a:xfrm>
            <a:off x="3676400" y="2521667"/>
            <a:ext cx="4839200" cy="1039643"/>
          </a:xfrm>
          <a:prstGeom prst="rect">
            <a:avLst/>
          </a:prstGeom>
        </p:spPr>
        <p:txBody>
          <a:bodyPr wrap="square" lIns="121900" tIns="121900" rIns="121900" bIns="121900" anchor="ctr" anchorCtr="0">
            <a:noAutofit/>
          </a:bodyPr>
          <a:lstStyle/>
          <a:p>
            <a:r>
              <a:rPr lang="nl-NL" sz="8800" dirty="0">
                <a:latin typeface="Bebas Neue" panose="020B0606020202050201" pitchFamily="34" charset="0"/>
              </a:rPr>
              <a:t>Welkom!</a:t>
            </a:r>
            <a:endParaRPr lang="en" sz="8800" dirty="0">
              <a:latin typeface="Bebas Neue" panose="020B0606020202050201" pitchFamily="34" charset="0"/>
            </a:endParaRPr>
          </a:p>
        </p:txBody>
      </p:sp>
      <p:sp>
        <p:nvSpPr>
          <p:cNvPr id="3" name="Shape 389">
            <a:extLst>
              <a:ext uri="{FF2B5EF4-FFF2-40B4-BE49-F238E27FC236}">
                <a16:creationId xmlns:a16="http://schemas.microsoft.com/office/drawing/2014/main" id="{626B33C1-9285-42B0-B408-EA447707BBFD}"/>
              </a:ext>
            </a:extLst>
          </p:cNvPr>
          <p:cNvSpPr txBox="1">
            <a:spLocks/>
          </p:cNvSpPr>
          <p:nvPr/>
        </p:nvSpPr>
        <p:spPr>
          <a:xfrm>
            <a:off x="3468373" y="3126549"/>
            <a:ext cx="5047228" cy="1173731"/>
          </a:xfrm>
          <a:prstGeom prst="rect">
            <a:avLst/>
          </a:prstGeom>
          <a:noFill/>
          <a:ln>
            <a:noFill/>
          </a:ln>
        </p:spPr>
        <p:txBody>
          <a:bodyPr wrap="square" lIns="121900" tIns="121900" rIns="121900" bIns="1219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FFFFFF"/>
              </a:buClr>
              <a:buSzPct val="100000"/>
              <a:buFont typeface="Roboto Slab Light"/>
              <a:buNone/>
              <a:defRPr sz="3600" b="0" i="0" u="none" strike="noStrike" cap="none">
                <a:solidFill>
                  <a:srgbClr val="FFFFFF"/>
                </a:solidFill>
                <a:latin typeface="Roboto Slab Light"/>
                <a:ea typeface="Roboto Slab Light"/>
                <a:cs typeface="Roboto Slab Light"/>
                <a:sym typeface="Roboto Slab Light"/>
              </a:defRPr>
            </a:lvl1pPr>
            <a:lvl2pPr lvl="1"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2pPr>
            <a:lvl3pPr lvl="2"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3pPr>
            <a:lvl4pPr lvl="3"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4pPr>
            <a:lvl5pPr lvl="4"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5pPr>
            <a:lvl6pPr lvl="5"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6pPr>
            <a:lvl7pPr lvl="6"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7pPr>
            <a:lvl8pPr lvl="7"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8pPr>
            <a:lvl9pPr lvl="8" algn="ctr">
              <a:spcBef>
                <a:spcPts val="0"/>
              </a:spcBef>
              <a:buClr>
                <a:srgbClr val="FFFFFF"/>
              </a:buClr>
              <a:buSzPct val="100000"/>
              <a:buFont typeface="Roboto Slab Light"/>
              <a:buNone/>
              <a:defRPr sz="3600">
                <a:solidFill>
                  <a:srgbClr val="FFFFFF"/>
                </a:solidFill>
                <a:latin typeface="Roboto Slab Light"/>
                <a:ea typeface="Roboto Slab Light"/>
                <a:cs typeface="Roboto Slab Light"/>
                <a:sym typeface="Roboto Slab Light"/>
              </a:defRPr>
            </a:lvl9pPr>
          </a:lstStyle>
          <a:p>
            <a:pPr defTabSz="1219170"/>
            <a:r>
              <a:rPr lang="nl-NL" sz="3733" kern="0" dirty="0">
                <a:latin typeface="Arial Nova Light" panose="020B0304020202020204" pitchFamily="34" charset="0"/>
              </a:rPr>
              <a:t> Cursus ‘Sterk met Pijn’</a:t>
            </a:r>
            <a:endParaRPr lang="en" sz="3733" kern="0" dirty="0">
              <a:latin typeface="Arial Nova Light" panose="020B0304020202020204"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panose="020B06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974892" y="1934482"/>
            <a:ext cx="11217108" cy="4167059"/>
          </a:xfrm>
          <a:prstGeom prst="rect">
            <a:avLst/>
          </a:prstGeom>
        </p:spPr>
        <p:txBody>
          <a:bodyPr vert="horz" wrap="square" lIns="91425" tIns="91425" rIns="91425" bIns="91425" rtlCol="0" anchor="t" anchorCtr="0">
            <a:normAutofit fontScale="92500" lnSpcReduction="1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Font typeface="+mj-lt"/>
              <a:buAutoNum type="arabicPeriod"/>
            </a:pPr>
            <a:r>
              <a:rPr lang="nl-NL" sz="3800" dirty="0">
                <a:latin typeface="Arial" panose="020B0604020202020204" pitchFamily="34" charset="0"/>
                <a:cs typeface="Arial" panose="020B0604020202020204" pitchFamily="34" charset="0"/>
              </a:rPr>
              <a:t>Welkom 			</a:t>
            </a:r>
          </a:p>
          <a:p>
            <a:pPr marL="742950" indent="-742950" algn="l">
              <a:buFont typeface="+mj-lt"/>
              <a:buAutoNum type="arabicPeriod"/>
            </a:pPr>
            <a:r>
              <a:rPr lang="nl-NL" sz="3800" dirty="0">
                <a:latin typeface="Arial" panose="020B0604020202020204" pitchFamily="34" charset="0"/>
                <a:cs typeface="Arial" panose="020B0604020202020204" pitchFamily="34" charset="0"/>
              </a:rPr>
              <a:t>Kennismaken 	</a:t>
            </a:r>
          </a:p>
          <a:p>
            <a:pPr marL="742950" indent="-742950" algn="l">
              <a:buFont typeface="+mj-lt"/>
              <a:buAutoNum type="arabicPeriod"/>
            </a:pPr>
            <a:r>
              <a:rPr lang="nl-NL" sz="3800" dirty="0">
                <a:latin typeface="Arial" panose="020B0604020202020204" pitchFamily="34" charset="0"/>
                <a:cs typeface="Arial" panose="020B0604020202020204" pitchFamily="34" charset="0"/>
              </a:rPr>
              <a:t>Wat betekent het dat je partner/naaste chronische pijn heeft? </a:t>
            </a:r>
          </a:p>
          <a:p>
            <a:pPr marL="742950" indent="-742950" algn="l">
              <a:buFont typeface="+mj-lt"/>
              <a:buAutoNum type="arabicPeriod"/>
            </a:pPr>
            <a:r>
              <a:rPr lang="nl-NL" sz="3800" dirty="0">
                <a:latin typeface="Arial" panose="020B0604020202020204" pitchFamily="34" charset="0"/>
                <a:cs typeface="Arial" panose="020B0604020202020204" pitchFamily="34" charset="0"/>
              </a:rPr>
              <a:t>Pauze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Balans tussen draagkracht en draaglast</a:t>
            </a:r>
          </a:p>
          <a:p>
            <a:pPr marL="742950" indent="-742950" algn="l">
              <a:buFont typeface="+mj-lt"/>
              <a:buAutoNum type="arabicPeriod"/>
            </a:pPr>
            <a:r>
              <a:rPr lang="nl-NL" sz="3800" dirty="0">
                <a:latin typeface="Arial" panose="020B0604020202020204" pitchFamily="34" charset="0"/>
                <a:cs typeface="Arial" panose="020B0604020202020204" pitchFamily="34" charset="0"/>
              </a:rPr>
              <a:t>Lepeltheorie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Afsluiting	</a:t>
            </a:r>
            <a:r>
              <a:rPr lang="nl-NL" sz="2400" dirty="0">
                <a:latin typeface="Arial" panose="020B0604020202020204" pitchFamily="34" charset="0"/>
                <a:cs typeface="Arial" panose="020B0604020202020204" pitchFamily="34" charset="0"/>
              </a:rPr>
              <a:t>	</a:t>
            </a:r>
            <a:r>
              <a:rPr lang="nl-NL" dirty="0"/>
              <a:t>						</a:t>
            </a:r>
          </a:p>
        </p:txBody>
      </p:sp>
    </p:spTree>
    <p:extLst>
      <p:ext uri="{BB962C8B-B14F-4D97-AF65-F5344CB8AC3E}">
        <p14:creationId xmlns:p14="http://schemas.microsoft.com/office/powerpoint/2010/main" val="317401177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35FC5E35-2770-4D58-BA39-C195B2644FB0}"/>
              </a:ext>
            </a:extLst>
          </p:cNvPr>
          <p:cNvSpPr txBox="1"/>
          <p:nvPr/>
        </p:nvSpPr>
        <p:spPr>
          <a:xfrm>
            <a:off x="1511559" y="1567543"/>
            <a:ext cx="9312420" cy="3785652"/>
          </a:xfrm>
          <a:prstGeom prst="rect">
            <a:avLst/>
          </a:prstGeom>
          <a:noFill/>
        </p:spPr>
        <p:txBody>
          <a:bodyPr wrap="square" rtlCol="0">
            <a:spAutoFit/>
          </a:bodyPr>
          <a:lstStyle/>
          <a:p>
            <a:pPr marL="285750" indent="-285750">
              <a:buFont typeface="Arial" panose="020B0604020202020204" pitchFamily="34" charset="0"/>
              <a:buChar char="•"/>
            </a:pPr>
            <a:r>
              <a:rPr lang="nl-NL" sz="4800" dirty="0">
                <a:latin typeface="Arial" panose="020B0604020202020204" pitchFamily="34" charset="0"/>
                <a:cs typeface="Arial" panose="020B0604020202020204" pitchFamily="34" charset="0"/>
              </a:rPr>
              <a:t>Naam en leeftijd</a:t>
            </a:r>
          </a:p>
          <a:p>
            <a:pPr marL="285750" indent="-285750">
              <a:buFont typeface="Arial" panose="020B0604020202020204" pitchFamily="34" charset="0"/>
              <a:buChar char="•"/>
            </a:pPr>
            <a:r>
              <a:rPr lang="nl-NL" sz="4800" dirty="0">
                <a:latin typeface="Arial" panose="020B0604020202020204" pitchFamily="34" charset="0"/>
                <a:cs typeface="Arial" panose="020B0604020202020204" pitchFamily="34" charset="0"/>
              </a:rPr>
              <a:t>Welke hobby’s heb je/dagelijkse bezigheden?</a:t>
            </a:r>
          </a:p>
          <a:p>
            <a:pPr marL="285750" indent="-285750">
              <a:buFont typeface="Arial" panose="020B0604020202020204" pitchFamily="34" charset="0"/>
              <a:buChar char="•"/>
            </a:pPr>
            <a:r>
              <a:rPr lang="nl-NL" sz="4800" dirty="0">
                <a:latin typeface="Arial" panose="020B0604020202020204" pitchFamily="34" charset="0"/>
                <a:cs typeface="Arial" panose="020B0604020202020204" pitchFamily="34" charset="0"/>
              </a:rPr>
              <a:t>Welke pijn heeft je partner/naaste en hoe lang?</a:t>
            </a:r>
          </a:p>
        </p:txBody>
      </p:sp>
    </p:spTree>
    <p:extLst>
      <p:ext uri="{BB962C8B-B14F-4D97-AF65-F5344CB8AC3E}">
        <p14:creationId xmlns:p14="http://schemas.microsoft.com/office/powerpoint/2010/main" val="548832011"/>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B20B0EE-9006-43A8-B31B-93EA04D4F9E5}"/>
              </a:ext>
            </a:extLst>
          </p:cNvPr>
          <p:cNvSpPr/>
          <p:nvPr/>
        </p:nvSpPr>
        <p:spPr>
          <a:xfrm>
            <a:off x="1420138" y="1173826"/>
            <a:ext cx="9769641" cy="4832092"/>
          </a:xfrm>
          <a:prstGeom prst="rect">
            <a:avLst/>
          </a:prstGeom>
        </p:spPr>
        <p:txBody>
          <a:bodyPr wrap="square">
            <a:spAutoFit/>
          </a:bodyPr>
          <a:lstStyle/>
          <a:p>
            <a:pPr marL="571500" indent="-571500">
              <a:buFont typeface="Arial" panose="020B0604020202020204" pitchFamily="34" charset="0"/>
              <a:buChar char="•"/>
            </a:pPr>
            <a:r>
              <a:rPr lang="nl-NL" sz="4400" dirty="0"/>
              <a:t>Wat helpt voor jou om met de pijn van je partner om te gaan?</a:t>
            </a:r>
          </a:p>
          <a:p>
            <a:pPr marL="571500" indent="-571500">
              <a:buFont typeface="Arial" panose="020B0604020202020204" pitchFamily="34" charset="0"/>
              <a:buChar char="•"/>
            </a:pPr>
            <a:r>
              <a:rPr lang="nl-NL" sz="4400" dirty="0"/>
              <a:t>Wat doe je om het samen goed te hebben?</a:t>
            </a:r>
          </a:p>
          <a:p>
            <a:pPr marL="571500" indent="-571500">
              <a:buFont typeface="Arial" panose="020B0604020202020204" pitchFamily="34" charset="0"/>
              <a:buChar char="•"/>
            </a:pPr>
            <a:r>
              <a:rPr lang="nl-NL" sz="4400" dirty="0"/>
              <a:t>Heb je vrienden verloren door haar/zijn pijn en heb je nieuwe vrienden leren kennen?</a:t>
            </a:r>
          </a:p>
        </p:txBody>
      </p:sp>
    </p:spTree>
    <p:extLst>
      <p:ext uri="{BB962C8B-B14F-4D97-AF65-F5344CB8AC3E}">
        <p14:creationId xmlns:p14="http://schemas.microsoft.com/office/powerpoint/2010/main" val="25109049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5">
            <a:hlinkClick r:id="rId3" action="ppaction://hlinkfile"/>
            <a:extLst>
              <a:ext uri="{FF2B5EF4-FFF2-40B4-BE49-F238E27FC236}">
                <a16:creationId xmlns:a16="http://schemas.microsoft.com/office/drawing/2014/main" id="{AA068CCA-22D4-4D39-A55E-633252915CA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3106" y="640404"/>
            <a:ext cx="8365787" cy="5577191"/>
          </a:xfrm>
          <a:prstGeom prst="rect">
            <a:avLst/>
          </a:prstGeom>
        </p:spPr>
      </p:pic>
    </p:spTree>
    <p:extLst>
      <p:ext uri="{BB962C8B-B14F-4D97-AF65-F5344CB8AC3E}">
        <p14:creationId xmlns:p14="http://schemas.microsoft.com/office/powerpoint/2010/main" val="615945950"/>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ent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1403</TotalTime>
  <Words>1100</Words>
  <Application>Microsoft Macintosh PowerPoint</Application>
  <PresentationFormat>Breedbeeld</PresentationFormat>
  <Paragraphs>125</Paragraphs>
  <Slides>5</Slides>
  <Notes>5</Notes>
  <HiddenSlides>0</HiddenSlides>
  <MMClips>0</MMClips>
  <ScaleCrop>false</ScaleCrop>
  <HeadingPairs>
    <vt:vector size="6" baseType="variant">
      <vt:variant>
        <vt:lpstr>Gebruikte lettertypen</vt:lpstr>
      </vt:variant>
      <vt:variant>
        <vt:i4>7</vt:i4>
      </vt:variant>
      <vt:variant>
        <vt:lpstr>Thema</vt:lpstr>
      </vt:variant>
      <vt:variant>
        <vt:i4>2</vt:i4>
      </vt:variant>
      <vt:variant>
        <vt:lpstr>Diatitels</vt:lpstr>
      </vt:variant>
      <vt:variant>
        <vt:i4>5</vt:i4>
      </vt:variant>
    </vt:vector>
  </HeadingPairs>
  <TitlesOfParts>
    <vt:vector size="14" baseType="lpstr">
      <vt:lpstr>Arial</vt:lpstr>
      <vt:lpstr>Arial Nova Light</vt:lpstr>
      <vt:lpstr>Bebas Neue</vt:lpstr>
      <vt:lpstr>Calibri</vt:lpstr>
      <vt:lpstr>Calibri Light</vt:lpstr>
      <vt:lpstr>Lato Light</vt:lpstr>
      <vt:lpstr>Roboto Slab Light</vt:lpstr>
      <vt:lpstr>Kantoorthema</vt:lpstr>
      <vt:lpstr>Kent template</vt:lpstr>
      <vt:lpstr>Welkom!</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Debby Teunis</cp:lastModifiedBy>
  <cp:revision>71</cp:revision>
  <dcterms:modified xsi:type="dcterms:W3CDTF">2021-03-04T10:33:01Z</dcterms:modified>
</cp:coreProperties>
</file>