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B841C8-E255-4039-BB49-C0A762B4152B}" v="1" dt="2021-03-15T19:07:19.7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46"/>
    <p:restoredTop sz="50055" autoAdjust="0"/>
  </p:normalViewPr>
  <p:slideViewPr>
    <p:cSldViewPr snapToGrid="0">
      <p:cViewPr varScale="1">
        <p:scale>
          <a:sx n="39" d="100"/>
          <a:sy n="39" d="100"/>
        </p:scale>
        <p:origin x="840" y="62"/>
      </p:cViewPr>
      <p:guideLst/>
    </p:cSldViewPr>
  </p:slideViewPr>
  <p:notesTextViewPr>
    <p:cViewPr>
      <p:scale>
        <a:sx n="3" d="2"/>
        <a:sy n="3" d="2"/>
      </p:scale>
      <p:origin x="0" y="-1271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ra" userId="ab67d6de7d5b7c17" providerId="LiveId" clId="{14B841C8-E255-4039-BB49-C0A762B4152B}"/>
    <pc:docChg chg="modSld">
      <pc:chgData name="Sandra" userId="ab67d6de7d5b7c17" providerId="LiveId" clId="{14B841C8-E255-4039-BB49-C0A762B4152B}" dt="2021-03-15T19:07:55.789" v="36" actId="20577"/>
      <pc:docMkLst>
        <pc:docMk/>
      </pc:docMkLst>
      <pc:sldChg chg="modNotesTx">
        <pc:chgData name="Sandra" userId="ab67d6de7d5b7c17" providerId="LiveId" clId="{14B841C8-E255-4039-BB49-C0A762B4152B}" dt="2021-03-15T19:07:55.789" v="36" actId="20577"/>
        <pc:sldMkLst>
          <pc:docMk/>
          <pc:sldMk cId="3174011774" sldId="25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0155B-31BD-9B44-904C-3E726FC08C02}" type="datetimeFigureOut">
              <a:rPr lang="nl-NL" smtClean="0"/>
              <a:t>21-5-2021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D081E6-6872-B54D-B847-DD796F4FFD5D}" type="slidenum">
              <a:rPr lang="nl-NL" smtClean="0"/>
              <a:t>‹nr.›</a:t>
            </a:fld>
            <a:endParaRPr lang="nl-NL"/>
          </a:p>
        </p:txBody>
      </p:sp>
    </p:spTree>
    <p:extLst>
      <p:ext uri="{BB962C8B-B14F-4D97-AF65-F5344CB8AC3E}">
        <p14:creationId xmlns:p14="http://schemas.microsoft.com/office/powerpoint/2010/main" val="323500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r>
              <a:rPr lang="nl-NL" b="1" dirty="0"/>
              <a:t>Welkom - 5 minuten</a:t>
            </a:r>
          </a:p>
          <a:p>
            <a:pPr algn="l"/>
            <a:endParaRPr lang="nl-NL" b="1" dirty="0"/>
          </a:p>
          <a:p>
            <a:pPr marL="0" indent="0" algn="l">
              <a:buFont typeface="Arial" panose="020B0604020202020204" pitchFamily="34" charset="0"/>
              <a:buNone/>
            </a:pPr>
            <a:r>
              <a:rPr lang="nl-NL" b="0" dirty="0"/>
              <a:t>Welkom terug op de terugkombijeenkomst. Wat vliegt de tijd. Het is alweer 3 maanden geleden dat we de cursus hebben afgesloten.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dirty="0"/>
              <a:t>Vandaag staat in het teken van terugkijken.</a:t>
            </a:r>
          </a:p>
          <a:p>
            <a:pPr marL="0" indent="0" algn="l">
              <a:buFont typeface="Arial" panose="020B0604020202020204" pitchFamily="34" charset="0"/>
              <a:buNone/>
            </a:pPr>
            <a:endParaRPr lang="nl-NL" b="0" dirty="0"/>
          </a:p>
          <a:p>
            <a:pPr marL="0" indent="0" algn="l">
              <a:buFont typeface="Arial" panose="020B0604020202020204" pitchFamily="34" charset="0"/>
              <a:buNone/>
            </a:pPr>
            <a:r>
              <a:rPr lang="nl-NL" b="0" i="1" dirty="0"/>
              <a:t>Deel het scherm en neem het programma door en sluit daarna het scherm weer af.</a:t>
            </a:r>
            <a:endParaRPr lang="nl-NL" b="0" i="0" dirty="0"/>
          </a:p>
          <a:p>
            <a:pPr marL="0" indent="0" algn="l">
              <a:buFont typeface="Arial" panose="020B0604020202020204" pitchFamily="34" charset="0"/>
              <a:buNone/>
            </a:pPr>
            <a:endParaRPr lang="nl-NL" b="0" i="0" dirty="0"/>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1" i="0" dirty="0"/>
              <a:t>Terugkijken op de cursus – 30 minuten</a:t>
            </a:r>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0" i="0" dirty="0"/>
              <a:t>Als het goed is hebben jullie afgelopen week een ansichtkaart ontvangen ter herinnering aan jullie voornemens.</a:t>
            </a:r>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0" i="0" dirty="0"/>
              <a:t>Hebben jullie het voorwerp bij de hand welke jouw proces uitbeeldt? We gaan er straks mee aan de slag.</a:t>
            </a:r>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0" i="0" dirty="0"/>
              <a:t>Maar eerst zijn wij ontzettend nieuwsgierig naar hoe het jullie de afgelopen 3 maanden is vergaan. </a:t>
            </a:r>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0" i="1" dirty="0"/>
              <a:t>Ga de deelnemers stuk voor stuk langs en laat ze vertellen hoe het hun is vergaan de afgelopen 3 maanden. Max 5 minuten per deelnemer. Gebruik hier de volgende vragen bij:</a:t>
            </a:r>
          </a:p>
          <a:p>
            <a:pPr marL="0" indent="0" algn="l">
              <a:buFont typeface="Arial" panose="020B0604020202020204" pitchFamily="34" charset="0"/>
              <a:buNone/>
            </a:pPr>
            <a:endParaRPr lang="nl-NL" b="0" i="0" dirty="0"/>
          </a:p>
          <a:p>
            <a:pPr marL="228600" indent="-228600" algn="l">
              <a:buFont typeface="+mj-lt"/>
              <a:buAutoNum type="arabicPeriod"/>
            </a:pPr>
            <a:r>
              <a:rPr lang="nl-NL" b="0" i="0" dirty="0"/>
              <a:t>Waar stond je bij de start van de cursus en waar sta je nu?</a:t>
            </a:r>
          </a:p>
          <a:p>
            <a:pPr marL="228600" indent="-228600" algn="l">
              <a:buFont typeface="+mj-lt"/>
              <a:buAutoNum type="arabicPeriod"/>
            </a:pPr>
            <a:r>
              <a:rPr lang="nl-NL" b="0" i="0" dirty="0"/>
              <a:t>Waar wil je nog aan werken?</a:t>
            </a:r>
          </a:p>
          <a:p>
            <a:pPr marL="228600" indent="-228600" algn="l">
              <a:buFont typeface="+mj-lt"/>
              <a:buAutoNum type="arabicPeriod"/>
            </a:pPr>
            <a:r>
              <a:rPr lang="nl-NL" b="0" i="0" dirty="0"/>
              <a:t>Wat gaat al goed? Welk gestelde doel heb je bereikt?</a:t>
            </a:r>
          </a:p>
          <a:p>
            <a:pPr marL="228600" indent="-228600" algn="l">
              <a:buFont typeface="+mj-lt"/>
              <a:buAutoNum type="arabicPeriod"/>
            </a:pPr>
            <a:r>
              <a:rPr lang="nl-NL" b="0" i="0" dirty="0"/>
              <a:t>Welk voorwerp heb je meegenomen en zou je uit willen leggen waarom je voor dit voorwerp hebt gekozen?</a:t>
            </a:r>
          </a:p>
          <a:p>
            <a:pPr marL="228600" indent="-228600" algn="l">
              <a:buFont typeface="+mj-lt"/>
              <a:buAutoNum type="arabicPeriod"/>
            </a:pPr>
            <a:endParaRPr lang="nl-NL" b="0" i="0" dirty="0"/>
          </a:p>
          <a:p>
            <a:pPr marL="0" indent="0" algn="l">
              <a:buFont typeface="+mj-lt"/>
              <a:buNone/>
            </a:pPr>
            <a:endParaRPr lang="nl-NL" b="0" i="0" dirty="0"/>
          </a:p>
          <a:p>
            <a:pPr marL="0" indent="0" algn="l">
              <a:buFont typeface="+mj-lt"/>
              <a:buNone/>
            </a:pPr>
            <a:r>
              <a:rPr lang="nl-NL" b="1" i="0" dirty="0"/>
              <a:t>Pauze – 10 minuten</a:t>
            </a:r>
          </a:p>
          <a:p>
            <a:pPr marL="0" indent="0" algn="l">
              <a:buFont typeface="+mj-lt"/>
              <a:buNone/>
            </a:pPr>
            <a:endParaRPr lang="nl-NL" b="1" i="0" dirty="0"/>
          </a:p>
          <a:p>
            <a:pPr marL="0" indent="0" algn="l">
              <a:buFont typeface="Arial" panose="020B0604020202020204" pitchFamily="34" charset="0"/>
              <a:buNone/>
            </a:pPr>
            <a:r>
              <a:rPr lang="nl-NL" b="1" i="0" dirty="0"/>
              <a:t>Evaluatie – 10 minuten</a:t>
            </a:r>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0" i="0" dirty="0"/>
              <a:t>Wat vonden jullie van de cursus? Hebben jullie nog tips en tops voor ons? </a:t>
            </a:r>
          </a:p>
          <a:p>
            <a:pPr marL="0" indent="0" algn="l">
              <a:buFont typeface="+mj-lt"/>
              <a:buNone/>
            </a:pPr>
            <a:r>
              <a:rPr lang="nl-NL" sz="1200" dirty="0">
                <a:effectLst/>
                <a:latin typeface="Arial" panose="020B0604020202020204" pitchFamily="34" charset="0"/>
                <a:ea typeface="Calibri" panose="020F0502020204030204" pitchFamily="34" charset="0"/>
                <a:cs typeface="Times New Roman" panose="02020603050405020304" pitchFamily="18" charset="0"/>
              </a:rPr>
              <a:t>Jouw feedback als deelnemer aan deze cursus is erg belangrijk voor ons omdat wij graag de kwaliteit van onze cursus willen blijven verbeteren.</a:t>
            </a:r>
            <a:endParaRPr lang="nl-NL" b="0" i="0" dirty="0"/>
          </a:p>
          <a:p>
            <a:pPr marL="0" indent="0" algn="l">
              <a:buFont typeface="+mj-lt"/>
              <a:buNone/>
            </a:pPr>
            <a:endParaRPr lang="nl-NL" b="0" i="0" dirty="0"/>
          </a:p>
          <a:p>
            <a:pPr marL="0" indent="0" algn="l">
              <a:buFont typeface="+mj-lt"/>
              <a:buNone/>
            </a:pPr>
            <a:endParaRPr lang="nl-NL" b="0" i="0" dirty="0"/>
          </a:p>
          <a:p>
            <a:pPr marL="0" indent="0" algn="l">
              <a:buFont typeface="+mj-lt"/>
              <a:buNone/>
            </a:pPr>
            <a:r>
              <a:rPr lang="nl-NL" b="1" i="0" dirty="0"/>
              <a:t>Oefening complimenten geven en ontvangen -  25 minuten</a:t>
            </a:r>
          </a:p>
          <a:p>
            <a:pPr marL="0" indent="0" algn="l">
              <a:buFont typeface="+mj-lt"/>
              <a:buNone/>
            </a:pPr>
            <a:endParaRPr lang="nl-NL" b="0" i="0" dirty="0"/>
          </a:p>
          <a:p>
            <a:pPr marL="0" indent="0" algn="l">
              <a:buFont typeface="+mj-lt"/>
              <a:buNone/>
            </a:pPr>
            <a:r>
              <a:rPr lang="nl-NL" b="0" i="0" dirty="0"/>
              <a:t>Vragen:</a:t>
            </a:r>
          </a:p>
          <a:p>
            <a:pPr marL="171450" indent="-171450" algn="l">
              <a:buFont typeface="Arial" panose="020B0604020202020204" pitchFamily="34" charset="0"/>
              <a:buChar char="•"/>
            </a:pPr>
            <a:r>
              <a:rPr lang="nl-NL" b="0" i="0" dirty="0"/>
              <a:t>Welk compliment zou je mij willen geven?</a:t>
            </a:r>
          </a:p>
          <a:p>
            <a:pPr marL="171450" indent="-171450" algn="l">
              <a:buFont typeface="Arial" panose="020B0604020202020204" pitchFamily="34" charset="0"/>
              <a:buChar char="•"/>
            </a:pPr>
            <a:r>
              <a:rPr lang="nl-NL" b="0" i="0" dirty="0"/>
              <a:t>Wat is jouw meest praktische tip voor meer energie?</a:t>
            </a:r>
          </a:p>
          <a:p>
            <a:pPr marL="171450" indent="-171450" algn="l">
              <a:buFont typeface="Arial" panose="020B0604020202020204" pitchFamily="34" charset="0"/>
              <a:buChar char="•"/>
            </a:pPr>
            <a:r>
              <a:rPr lang="nl-NL" b="0" i="0" dirty="0"/>
              <a:t>Welke kracht zie je bij mij en hoe kan die mij helpen?</a:t>
            </a:r>
          </a:p>
          <a:p>
            <a:pPr marL="171450" indent="-171450" algn="l">
              <a:buFont typeface="Arial" panose="020B0604020202020204" pitchFamily="34" charset="0"/>
              <a:buChar char="•"/>
            </a:pPr>
            <a:r>
              <a:rPr lang="nl-NL" b="0" i="0" dirty="0"/>
              <a:t>Wat ga je van mij herinneren?</a:t>
            </a:r>
          </a:p>
          <a:p>
            <a:pPr marL="171450" indent="-171450" algn="l">
              <a:buFont typeface="Arial" panose="020B0604020202020204" pitchFamily="34" charset="0"/>
              <a:buChar char="•"/>
            </a:pPr>
            <a:r>
              <a:rPr lang="nl-NL" b="0" i="0" dirty="0"/>
              <a:t>Welk spreekwoord of slogan zou je mij als motto mee willen geven?</a:t>
            </a:r>
          </a:p>
          <a:p>
            <a:pPr marL="171450" indent="-171450" algn="l">
              <a:buFont typeface="Arial" panose="020B0604020202020204" pitchFamily="34" charset="0"/>
              <a:buChar char="•"/>
            </a:pPr>
            <a:r>
              <a:rPr lang="nl-NL" b="0" i="0" dirty="0"/>
              <a:t>Als je een toverstaf had, wat zou je voor mij wensen?</a:t>
            </a:r>
          </a:p>
          <a:p>
            <a:pPr marL="0" indent="0" algn="l">
              <a:buFont typeface="+mj-lt"/>
              <a:buNone/>
            </a:pPr>
            <a:endParaRPr lang="nl-NL" b="0" i="0" dirty="0"/>
          </a:p>
          <a:p>
            <a:pPr marL="0" indent="0" algn="l">
              <a:buFont typeface="+mj-lt"/>
              <a:buNone/>
            </a:pPr>
            <a:r>
              <a:rPr lang="nl-NL" b="0" i="1" dirty="0"/>
              <a:t>Houd de geselecteerde vragen bij de hand zodat je ze in de chat kan zetten (zie draaiboek). 3 x 5 minuten uiteen en 10 minuten nabespreken.</a:t>
            </a:r>
          </a:p>
          <a:p>
            <a:pPr marL="0" indent="0" algn="l">
              <a:buFont typeface="+mj-lt"/>
              <a:buNone/>
            </a:pPr>
            <a:endParaRPr lang="nl-NL" b="0" i="0" dirty="0"/>
          </a:p>
          <a:p>
            <a:pPr marL="0" indent="0" algn="l">
              <a:buFont typeface="+mj-lt"/>
              <a:buNone/>
            </a:pPr>
            <a:r>
              <a:rPr lang="nl-NL" b="0" i="0" dirty="0"/>
              <a:t>Complimenten geven is in de regel makkelijker dan ze te ontvangen. We gaan hier nu mee aan de slag. Ervaar hoe het is complimenten te geven en te ontvangen.</a:t>
            </a:r>
          </a:p>
          <a:p>
            <a:pPr marL="0" indent="0" algn="l">
              <a:buFont typeface="+mj-lt"/>
              <a:buNone/>
            </a:pPr>
            <a:endParaRPr lang="nl-NL" b="0" i="0" dirty="0"/>
          </a:p>
          <a:p>
            <a:pPr marL="0" indent="0" algn="l">
              <a:buFont typeface="+mj-lt"/>
              <a:buNone/>
            </a:pPr>
            <a:r>
              <a:rPr lang="nl-NL" sz="1800" kern="1200" dirty="0">
                <a:solidFill>
                  <a:srgbClr val="000000"/>
                </a:solidFill>
                <a:effectLst/>
                <a:latin typeface="Arial" panose="020B0604020202020204" pitchFamily="34" charset="0"/>
                <a:ea typeface="Times New Roman" panose="02020603050405020304" pitchFamily="18" charset="0"/>
              </a:rPr>
              <a:t>We zijn zo vaak geneigd om het gegeven compliment weg te wuiven. Probeer eens gewoon ‘dank je wel’ te zeggen. Bekijk het eens van een andere kant. Wanneer je een compliment krijgt is het eigenlijk alsof iemand je een cadeau geeft. Hij/zij heeft er moeite voor gedaan om het cadeau voor je te kopen en aan je te geven. Wuif je het compliment weg dan gooi je eigenlijk het cadeau weg. </a:t>
            </a:r>
            <a:endParaRPr lang="nl-NL" b="0" i="0" dirty="0"/>
          </a:p>
          <a:p>
            <a:pPr marL="0" indent="0" algn="l">
              <a:buFont typeface="+mj-lt"/>
              <a:buNone/>
            </a:pPr>
            <a:endParaRPr lang="nl-NL" b="0" i="0" dirty="0"/>
          </a:p>
          <a:p>
            <a:pPr marL="0" indent="0" algn="l">
              <a:buFont typeface="+mj-lt"/>
              <a:buNone/>
            </a:pPr>
            <a:endParaRPr lang="nl-NL" b="0" i="0" dirty="0"/>
          </a:p>
          <a:p>
            <a:pPr marL="0" indent="0" algn="l">
              <a:buFont typeface="+mj-lt"/>
              <a:buNone/>
            </a:pPr>
            <a:r>
              <a:rPr lang="nl-NL" b="0" i="0" dirty="0"/>
              <a:t>We gaan zo in groepjes van 2 uiteen. In de chat vinden jullie de 2 vragen welke je aan elkaar gaat stellen. We doen 3 ronden van elk 5 minuten. Elke ronde zal je met iemand anders de break-out room in gaan. </a:t>
            </a:r>
          </a:p>
          <a:p>
            <a:pPr marL="0" indent="0" algn="l">
              <a:buFont typeface="+mj-lt"/>
              <a:buNone/>
            </a:pPr>
            <a:r>
              <a:rPr lang="nl-NL" b="0" i="0" dirty="0"/>
              <a:t>Noteer de antwoorden want daarna zullen we het samen gaan nabespreken.</a:t>
            </a:r>
          </a:p>
          <a:p>
            <a:pPr marL="0" indent="0" algn="l">
              <a:buFont typeface="+mj-lt"/>
              <a:buNone/>
            </a:pPr>
            <a:endParaRPr lang="nl-NL" b="0" i="0" dirty="0"/>
          </a:p>
          <a:p>
            <a:pPr marL="0" indent="0" algn="l">
              <a:buFont typeface="+mj-lt"/>
              <a:buNone/>
            </a:pPr>
            <a:r>
              <a:rPr lang="nl-NL" b="0" i="0" dirty="0"/>
              <a:t>Spelregels:</a:t>
            </a:r>
          </a:p>
          <a:p>
            <a:pPr marL="171450" indent="-171450" algn="l">
              <a:buFont typeface="Arial" panose="020B0604020202020204" pitchFamily="34" charset="0"/>
              <a:buChar char="•"/>
            </a:pPr>
            <a:r>
              <a:rPr lang="nl-NL" b="0" i="0" dirty="0"/>
              <a:t>Gebruik alleen positieve woorden</a:t>
            </a:r>
          </a:p>
          <a:p>
            <a:pPr marL="171450" indent="-171450" algn="l">
              <a:buFont typeface="Arial" panose="020B0604020202020204" pitchFamily="34" charset="0"/>
              <a:buChar char="•"/>
            </a:pPr>
            <a:r>
              <a:rPr lang="nl-NL" b="0" i="0" dirty="0"/>
              <a:t>Je beantwoord de vraag voor de ander</a:t>
            </a:r>
          </a:p>
          <a:p>
            <a:pPr marL="171450" indent="-171450" algn="l">
              <a:buFont typeface="Arial" panose="020B0604020202020204" pitchFamily="34" charset="0"/>
              <a:buChar char="•"/>
            </a:pPr>
            <a:r>
              <a:rPr lang="nl-NL" b="0" i="0" dirty="0"/>
              <a:t>Per ronde krijg je 2 vragen in de chat</a:t>
            </a:r>
          </a:p>
          <a:p>
            <a:pPr marL="171450" indent="-171450" algn="l">
              <a:buFont typeface="Arial" panose="020B0604020202020204" pitchFamily="34" charset="0"/>
              <a:buChar char="•"/>
            </a:pPr>
            <a:endParaRPr lang="nl-NL" b="0" i="0" dirty="0"/>
          </a:p>
          <a:p>
            <a:pPr marL="0" indent="0" algn="l">
              <a:buFont typeface="Arial" panose="020B0604020202020204" pitchFamily="34" charset="0"/>
              <a:buNone/>
            </a:pPr>
            <a:r>
              <a:rPr lang="nl-NL" b="0" i="1" dirty="0"/>
              <a:t>Houd voor jezelf bij wie met wie de oefening heeft gedaan zodat je elke ronde ander koppel kunt maken. En zet per ronde 2 nieuwe vragen in de chat.</a:t>
            </a:r>
          </a:p>
          <a:p>
            <a:pPr marL="0" indent="0" algn="l">
              <a:buFont typeface="Arial" panose="020B0604020202020204" pitchFamily="34" charset="0"/>
              <a:buNone/>
            </a:pPr>
            <a:endParaRPr lang="nl-NL" b="0" i="0" dirty="0"/>
          </a:p>
          <a:p>
            <a:pPr marL="0" indent="0" algn="l">
              <a:buFont typeface="Arial" panose="020B0604020202020204" pitchFamily="34" charset="0"/>
              <a:buNone/>
            </a:pPr>
            <a:r>
              <a:rPr lang="nl-NL" b="0" i="1" dirty="0"/>
              <a:t>Napraten – 10 minuten</a:t>
            </a:r>
          </a:p>
          <a:p>
            <a:pPr marL="0" indent="0" algn="l">
              <a:buFont typeface="Arial" panose="020B0604020202020204" pitchFamily="34" charset="0"/>
              <a:buNone/>
            </a:pPr>
            <a:endParaRPr lang="nl-NL" b="0" i="0" dirty="0"/>
          </a:p>
          <a:p>
            <a:pPr marL="0" indent="0" algn="l">
              <a:buFont typeface="+mj-lt"/>
              <a:buNone/>
            </a:pPr>
            <a:endParaRPr lang="nl-NL" b="0" i="1" dirty="0"/>
          </a:p>
          <a:p>
            <a:pPr marL="0" indent="0" algn="l">
              <a:buFont typeface="+mj-lt"/>
              <a:buNone/>
            </a:pPr>
            <a:r>
              <a:rPr lang="nl-NL" b="1" i="0" dirty="0"/>
              <a:t>In contact blijven met elkaar + afronding - 10 minuten</a:t>
            </a:r>
          </a:p>
          <a:p>
            <a:pPr lvl="0">
              <a:spcBef>
                <a:spcPts val="0"/>
              </a:spcBef>
              <a:buNone/>
            </a:pPr>
            <a:r>
              <a:rPr lang="nl-NL" dirty="0"/>
              <a:t> </a:t>
            </a:r>
            <a:endParaRPr lang="nl-NL" b="0" i="0" dirty="0"/>
          </a:p>
          <a:p>
            <a:pPr marL="0" indent="0" algn="l">
              <a:buFont typeface="+mj-lt"/>
              <a:buNone/>
            </a:pPr>
            <a:r>
              <a:rPr lang="nl-NL" b="0" i="0" dirty="0"/>
              <a:t>Het zou misschien fijn zijn als jullie contact met elkaar kunnen blijven houden. Misschien 2x per jaar als groep afspreken om samen jullie ervaringen en vooruitgangen te bespreken. Of juist om elkaar weer even een steuntje in de rug te geven. Voelen jullie hier iets voor?</a:t>
            </a:r>
          </a:p>
          <a:p>
            <a:pPr marL="0" indent="0" algn="l">
              <a:buFont typeface="+mj-lt"/>
              <a:buNone/>
            </a:pPr>
            <a:endParaRPr lang="nl-NL" b="0" i="0" dirty="0"/>
          </a:p>
          <a:p>
            <a:pPr marL="0" indent="0" algn="l">
              <a:buFont typeface="+mj-lt"/>
              <a:buNone/>
            </a:pPr>
            <a:r>
              <a:rPr lang="nl-NL" b="0" i="1" dirty="0"/>
              <a:t>Geef gelegenheid om contactgegevens uit te wisselen</a:t>
            </a:r>
          </a:p>
          <a:p>
            <a:pPr marL="0" indent="0" algn="l">
              <a:buFont typeface="+mj-lt"/>
              <a:buNone/>
            </a:pPr>
            <a:endParaRPr lang="nl-NL" b="0" i="1" dirty="0"/>
          </a:p>
          <a:p>
            <a:pPr marL="0" indent="0" algn="l">
              <a:buFont typeface="+mj-lt"/>
              <a:buNone/>
            </a:pPr>
            <a:r>
              <a:rPr lang="nl-NL" b="0" i="0" dirty="0"/>
              <a:t>Ten overvloede willen wij nog wel aangeven dat deze contactmomenten geen Sterk met Pijn-activiteiten meer zijn en dat jullie onderling deze contactmomenten moeten regelen en dat de kosten voor eigen rekening zijn. </a:t>
            </a:r>
          </a:p>
          <a:p>
            <a:pPr marL="0" indent="0" algn="l">
              <a:buFont typeface="+mj-lt"/>
              <a:buNone/>
            </a:pPr>
            <a:endParaRPr lang="nl-NL" b="0" i="0" dirty="0"/>
          </a:p>
          <a:p>
            <a:pPr marL="0" indent="0" algn="l">
              <a:buFont typeface="+mj-lt"/>
              <a:buNone/>
            </a:pPr>
            <a:r>
              <a:rPr lang="nl-NL" b="0" i="0" dirty="0"/>
              <a:t>Voor ons als cursusbegeleiders is het onbegonnen werk om met alle cursisten in contact te blijven hoe graag we dat ook zouden willen. </a:t>
            </a:r>
            <a:endParaRPr lang="nl-NL" b="0" i="1" dirty="0"/>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nl-NL" b="0" i="0" dirty="0"/>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nl-NL" b="0" i="0" dirty="0"/>
              <a:t>Vragen of ze een stukje tekst in willen sturen ten behoeve van promotie.</a:t>
            </a:r>
          </a:p>
          <a:p>
            <a:pPr marL="0" indent="0" algn="l">
              <a:buFont typeface="+mj-lt"/>
              <a:buNone/>
            </a:pPr>
            <a:endParaRPr lang="nl-NL" b="0" i="1" dirty="0"/>
          </a:p>
          <a:p>
            <a:r>
              <a:rPr lang="nl-NL" sz="1800" dirty="0">
                <a:effectLst/>
                <a:latin typeface="Arial" panose="020B0604020202020204" pitchFamily="34" charset="0"/>
                <a:ea typeface="Times New Roman" panose="02020603050405020304" pitchFamily="18" charset="0"/>
              </a:rPr>
              <a:t>I.v.m. privacy wet gaan wij alle intakeformulieren en contactgegevens vernietigen. Mochten jullie nog vragen hebben in de loop van de tijd dan mogen jullie ons natuurlijk ook contacten. Bewaar onze gegevens dus nog even. </a:t>
            </a:r>
            <a:endParaRPr lang="nl-NL" sz="1800" dirty="0">
              <a:effectLst/>
              <a:latin typeface="Times New Roman" panose="02020603050405020304" pitchFamily="18" charset="0"/>
              <a:ea typeface="Times New Roman" panose="02020603050405020304" pitchFamily="18" charset="0"/>
            </a:endParaRPr>
          </a:p>
          <a:p>
            <a:endParaRPr lang="nl-NL" sz="1800" dirty="0">
              <a:effectLst/>
              <a:latin typeface="Times New Roman" panose="02020603050405020304" pitchFamily="18" charset="0"/>
              <a:ea typeface="Times New Roman" panose="02020603050405020304" pitchFamily="18" charset="0"/>
            </a:endParaRPr>
          </a:p>
          <a:p>
            <a:r>
              <a:rPr lang="nl-NL" sz="1800" dirty="0">
                <a:effectLst/>
                <a:latin typeface="Arial" panose="020B0604020202020204" pitchFamily="34" charset="0"/>
                <a:ea typeface="Calibri" panose="020F0502020204030204" pitchFamily="34" charset="0"/>
              </a:rPr>
              <a:t>Heeft iedereen het bewijs van deelname ontvangen? Daar staan alle data van de cursus op. Deze kan je indienen bij je zorgverzekering</a:t>
            </a:r>
            <a:endParaRPr lang="nl-NL" b="0" i="0" dirty="0"/>
          </a:p>
          <a:p>
            <a:pPr marL="0" indent="0" algn="l">
              <a:buFont typeface="+mj-lt"/>
              <a:buNone/>
            </a:pPr>
            <a:endParaRPr lang="nl-NL" b="0" i="0" dirty="0"/>
          </a:p>
          <a:p>
            <a:pPr marL="0" indent="0" algn="l">
              <a:buFont typeface="+mj-lt"/>
              <a:buNone/>
            </a:pPr>
            <a:r>
              <a:rPr lang="nl-NL" b="0" i="0"/>
              <a:t>Wij </a:t>
            </a:r>
            <a:r>
              <a:rPr lang="nl-NL" b="0" i="0" dirty="0"/>
              <a:t>willen jullie bedanken voor alle mooie momenten die we met elkaar gedeeld hebben. Dank jullie wel voor jullie openheid en vertrouwen.</a:t>
            </a:r>
          </a:p>
          <a:p>
            <a:pPr marL="0" indent="0" algn="l">
              <a:buFont typeface="+mj-lt"/>
              <a:buNone/>
            </a:pPr>
            <a:endParaRPr lang="nl-NL" b="0" i="0" dirty="0"/>
          </a:p>
          <a:p>
            <a:pPr marL="0" indent="0" algn="l">
              <a:buFont typeface="+mj-lt"/>
              <a:buNone/>
            </a:pPr>
            <a:endParaRPr lang="nl-NL" b="0" i="1" dirty="0"/>
          </a:p>
          <a:p>
            <a:pPr marL="0" indent="0" algn="l">
              <a:buFont typeface="+mj-lt"/>
              <a:buNone/>
            </a:pPr>
            <a:endParaRPr lang="nl-NL" b="0" i="0" dirty="0"/>
          </a:p>
          <a:p>
            <a:pPr marL="0" indent="0" algn="l">
              <a:buFont typeface="Arial" panose="020B0604020202020204" pitchFamily="34" charset="0"/>
              <a:buNone/>
            </a:pPr>
            <a:endParaRPr lang="nl-NL" b="0" i="1" dirty="0"/>
          </a:p>
        </p:txBody>
      </p:sp>
      <p:sp>
        <p:nvSpPr>
          <p:cNvPr id="4" name="Tijdelijke aanduiding voor dianummer 3"/>
          <p:cNvSpPr>
            <a:spLocks noGrp="1"/>
          </p:cNvSpPr>
          <p:nvPr>
            <p:ph type="sldNum" sz="quarter" idx="5"/>
          </p:nvPr>
        </p:nvSpPr>
        <p:spPr/>
        <p:txBody>
          <a:bodyPr/>
          <a:lstStyle/>
          <a:p>
            <a:fld id="{C7D081E6-6872-B54D-B847-DD796F4FFD5D}" type="slidenum">
              <a:rPr lang="nl-NL" smtClean="0"/>
              <a:t>1</a:t>
            </a:fld>
            <a:endParaRPr lang="nl-NL"/>
          </a:p>
        </p:txBody>
      </p:sp>
    </p:spTree>
    <p:extLst>
      <p:ext uri="{BB962C8B-B14F-4D97-AF65-F5344CB8AC3E}">
        <p14:creationId xmlns:p14="http://schemas.microsoft.com/office/powerpoint/2010/main" val="2127453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9CCA7-18B3-1C46-9782-ADD707D4B8E0}"/>
              </a:ext>
            </a:extLst>
          </p:cNvPr>
          <p:cNvSpPr>
            <a:spLocks noGrp="1"/>
          </p:cNvSpPr>
          <p:nvPr>
            <p:ph type="ctrTitle"/>
          </p:nvPr>
        </p:nvSpPr>
        <p:spPr>
          <a:xfrm>
            <a:off x="1524000" y="1122363"/>
            <a:ext cx="9144000" cy="2387600"/>
          </a:xfrm>
        </p:spPr>
        <p:txBody>
          <a:bodyPr anchor="b"/>
          <a:lstStyle>
            <a:lvl1pPr algn="ctr">
              <a:defRPr sz="6000"/>
            </a:lvl1pPr>
          </a:lstStyle>
          <a:p>
            <a:r>
              <a:rPr lang="nl-NL"/>
              <a:t>Titelstijl van model bewerken</a:t>
            </a:r>
          </a:p>
        </p:txBody>
      </p:sp>
      <p:sp>
        <p:nvSpPr>
          <p:cNvPr id="3" name="Ondertitel 2">
            <a:extLst>
              <a:ext uri="{FF2B5EF4-FFF2-40B4-BE49-F238E27FC236}">
                <a16:creationId xmlns:a16="http://schemas.microsoft.com/office/drawing/2014/main" id="{1EBBD52B-8B53-4B49-9526-ACDE08ACB4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a:extLst>
              <a:ext uri="{FF2B5EF4-FFF2-40B4-BE49-F238E27FC236}">
                <a16:creationId xmlns:a16="http://schemas.microsoft.com/office/drawing/2014/main" id="{7FC5EB04-8844-D24B-A9BA-11F07B6111B2}"/>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5" name="Tijdelijke aanduiding voor voettekst 4">
            <a:extLst>
              <a:ext uri="{FF2B5EF4-FFF2-40B4-BE49-F238E27FC236}">
                <a16:creationId xmlns:a16="http://schemas.microsoft.com/office/drawing/2014/main" id="{F0A905C5-B97E-034C-8A75-74D7D110733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CFA7143-F39E-FD49-91C4-9B331C60CC21}"/>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861593998"/>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D67200-697A-C94A-8F16-83A5A7AA42C3}"/>
              </a:ext>
            </a:extLst>
          </p:cNvPr>
          <p:cNvSpPr>
            <a:spLocks noGrp="1"/>
          </p:cNvSpPr>
          <p:nvPr>
            <p:ph type="title"/>
          </p:nvPr>
        </p:nvSpPr>
        <p:spPr/>
        <p:txBody>
          <a:bodyPr/>
          <a:lstStyle/>
          <a:p>
            <a:r>
              <a:rPr lang="nl-NL"/>
              <a:t>Titelstijl van model bewerken</a:t>
            </a:r>
          </a:p>
        </p:txBody>
      </p:sp>
      <p:sp>
        <p:nvSpPr>
          <p:cNvPr id="3" name="Tijdelijke aanduiding voor verticale tekst 2">
            <a:extLst>
              <a:ext uri="{FF2B5EF4-FFF2-40B4-BE49-F238E27FC236}">
                <a16:creationId xmlns:a16="http://schemas.microsoft.com/office/drawing/2014/main" id="{47ACA58D-AFE9-9B43-B463-AA2E542797BA}"/>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13DAA95-F41E-9A4C-948D-AB81DD0D7537}"/>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5" name="Tijdelijke aanduiding voor voettekst 4">
            <a:extLst>
              <a:ext uri="{FF2B5EF4-FFF2-40B4-BE49-F238E27FC236}">
                <a16:creationId xmlns:a16="http://schemas.microsoft.com/office/drawing/2014/main" id="{48967BB0-04A7-2042-847F-8BE6A593049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7A01B2D-BD91-714A-B4F6-EFF563B6735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70874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F66598C-B010-F248-B68C-87FE0763F634}"/>
              </a:ext>
            </a:extLst>
          </p:cNvPr>
          <p:cNvSpPr>
            <a:spLocks noGrp="1"/>
          </p:cNvSpPr>
          <p:nvPr>
            <p:ph type="title" orient="vert"/>
          </p:nvPr>
        </p:nvSpPr>
        <p:spPr>
          <a:xfrm>
            <a:off x="8724900" y="365125"/>
            <a:ext cx="2628900" cy="5811838"/>
          </a:xfrm>
        </p:spPr>
        <p:txBody>
          <a:bodyPr vert="eaVert"/>
          <a:lstStyle/>
          <a:p>
            <a:r>
              <a:rPr lang="nl-NL"/>
              <a:t>Titelstijl van model bewerken</a:t>
            </a:r>
          </a:p>
        </p:txBody>
      </p:sp>
      <p:sp>
        <p:nvSpPr>
          <p:cNvPr id="3" name="Tijdelijke aanduiding voor verticale tekst 2">
            <a:extLst>
              <a:ext uri="{FF2B5EF4-FFF2-40B4-BE49-F238E27FC236}">
                <a16:creationId xmlns:a16="http://schemas.microsoft.com/office/drawing/2014/main" id="{6330BAC9-D68D-E543-A6E0-75EC43B9B785}"/>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2C5140B-EF61-2C40-8974-7044B9F0D22F}"/>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5" name="Tijdelijke aanduiding voor voettekst 4">
            <a:extLst>
              <a:ext uri="{FF2B5EF4-FFF2-40B4-BE49-F238E27FC236}">
                <a16:creationId xmlns:a16="http://schemas.microsoft.com/office/drawing/2014/main" id="{E4E4E172-A61D-F843-95B9-D81E6ED773C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541DB05-D094-1648-88C3-55E758D7CE3F}"/>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598597231"/>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aption">
    <p:spTree>
      <p:nvGrpSpPr>
        <p:cNvPr id="1" name="Shape 219"/>
        <p:cNvGrpSpPr/>
        <p:nvPr/>
      </p:nvGrpSpPr>
      <p:grpSpPr>
        <a:xfrm>
          <a:off x="0" y="0"/>
          <a:ext cx="0" cy="0"/>
          <a:chOff x="0" y="0"/>
          <a:chExt cx="0" cy="0"/>
        </a:xfrm>
      </p:grpSpPr>
      <p:sp>
        <p:nvSpPr>
          <p:cNvPr id="220" name="Shape 220"/>
          <p:cNvSpPr/>
          <p:nvPr/>
        </p:nvSpPr>
        <p:spPr>
          <a:xfrm>
            <a:off x="542867" y="542767"/>
            <a:ext cx="11106400" cy="5772400"/>
          </a:xfrm>
          <a:prstGeom prst="rect">
            <a:avLst/>
          </a:prstGeom>
          <a:solidFill>
            <a:srgbClr val="DEE9F2"/>
          </a:solidFill>
          <a:ln>
            <a:noFill/>
          </a:ln>
        </p:spPr>
        <p:txBody>
          <a:bodyPr wrap="square" lIns="121900" tIns="121900" rIns="121900" bIns="121900" anchor="ctr" anchorCtr="0">
            <a:noAutofit/>
          </a:bodyPr>
          <a:lstStyle/>
          <a:p>
            <a:pPr lvl="0">
              <a:spcBef>
                <a:spcPts val="0"/>
              </a:spcBef>
              <a:buNone/>
            </a:pPr>
            <a:endParaRPr sz="1867"/>
          </a:p>
        </p:txBody>
      </p:sp>
      <p:sp>
        <p:nvSpPr>
          <p:cNvPr id="221" name="Shape 221"/>
          <p:cNvSpPr/>
          <p:nvPr/>
        </p:nvSpPr>
        <p:spPr>
          <a:xfrm>
            <a:off x="1058933" y="104299"/>
            <a:ext cx="188800" cy="1888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2" name="Shape 222"/>
          <p:cNvSpPr/>
          <p:nvPr/>
        </p:nvSpPr>
        <p:spPr>
          <a:xfrm>
            <a:off x="-187200" y="200273"/>
            <a:ext cx="1463600" cy="14636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3" name="Shape 223"/>
          <p:cNvSpPr/>
          <p:nvPr/>
        </p:nvSpPr>
        <p:spPr>
          <a:xfrm>
            <a:off x="10772401" y="503501"/>
            <a:ext cx="1172400" cy="1172400"/>
          </a:xfrm>
          <a:prstGeom prst="ellipse">
            <a:avLst/>
          </a:prstGeom>
          <a:solidFill>
            <a:srgbClr val="FC4067"/>
          </a:solidFill>
          <a:ln>
            <a:noFill/>
          </a:ln>
        </p:spPr>
        <p:txBody>
          <a:bodyPr wrap="square" lIns="121900" tIns="121900" rIns="121900" bIns="121900" anchor="ctr" anchorCtr="0">
            <a:noAutofit/>
          </a:bodyPr>
          <a:lstStyle/>
          <a:p>
            <a:pPr lvl="0">
              <a:spcBef>
                <a:spcPts val="0"/>
              </a:spcBef>
              <a:buNone/>
            </a:pPr>
            <a:endParaRPr sz="1867"/>
          </a:p>
        </p:txBody>
      </p:sp>
      <p:sp>
        <p:nvSpPr>
          <p:cNvPr id="224" name="Shape 224"/>
          <p:cNvSpPr/>
          <p:nvPr/>
        </p:nvSpPr>
        <p:spPr>
          <a:xfrm>
            <a:off x="928733" y="1223500"/>
            <a:ext cx="449200" cy="449200"/>
          </a:xfrm>
          <a:prstGeom prst="ellipse">
            <a:avLst/>
          </a:prstGeom>
          <a:solidFill>
            <a:srgbClr val="FC4540">
              <a:alpha val="78850"/>
            </a:srgbClr>
          </a:solidFill>
          <a:ln>
            <a:noFill/>
          </a:ln>
        </p:spPr>
        <p:txBody>
          <a:bodyPr wrap="square" lIns="121900" tIns="121900" rIns="121900" bIns="121900" anchor="ctr" anchorCtr="0">
            <a:noAutofit/>
          </a:bodyPr>
          <a:lstStyle/>
          <a:p>
            <a:pPr lvl="0">
              <a:spcBef>
                <a:spcPts val="0"/>
              </a:spcBef>
              <a:buNone/>
            </a:pPr>
            <a:endParaRPr sz="1867"/>
          </a:p>
        </p:txBody>
      </p:sp>
      <p:sp>
        <p:nvSpPr>
          <p:cNvPr id="225" name="Shape 225"/>
          <p:cNvSpPr/>
          <p:nvPr/>
        </p:nvSpPr>
        <p:spPr>
          <a:xfrm>
            <a:off x="11899071" y="159175"/>
            <a:ext cx="390400" cy="390400"/>
          </a:xfrm>
          <a:prstGeom prst="ellipse">
            <a:avLst/>
          </a:prstGeom>
          <a:solidFill>
            <a:srgbClr val="FF9755"/>
          </a:solidFill>
          <a:ln>
            <a:noFill/>
          </a:ln>
        </p:spPr>
        <p:txBody>
          <a:bodyPr wrap="square" lIns="121900" tIns="121900" rIns="121900" bIns="121900" anchor="ctr" anchorCtr="0">
            <a:noAutofit/>
          </a:bodyPr>
          <a:lstStyle/>
          <a:p>
            <a:pPr lvl="0">
              <a:spcBef>
                <a:spcPts val="0"/>
              </a:spcBef>
              <a:buNone/>
            </a:pPr>
            <a:endParaRPr sz="1867"/>
          </a:p>
        </p:txBody>
      </p:sp>
      <p:sp>
        <p:nvSpPr>
          <p:cNvPr id="226" name="Shape 226"/>
          <p:cNvSpPr/>
          <p:nvPr/>
        </p:nvSpPr>
        <p:spPr>
          <a:xfrm>
            <a:off x="10299129" y="1022811"/>
            <a:ext cx="284000" cy="284000"/>
          </a:xfrm>
          <a:prstGeom prst="ellipse">
            <a:avLst/>
          </a:prstGeom>
          <a:solidFill>
            <a:srgbClr val="02BDC7"/>
          </a:solidFill>
          <a:ln>
            <a:noFill/>
          </a:ln>
        </p:spPr>
        <p:txBody>
          <a:bodyPr wrap="square" lIns="121900" tIns="121900" rIns="121900" bIns="121900" anchor="ctr" anchorCtr="0">
            <a:noAutofit/>
          </a:bodyPr>
          <a:lstStyle/>
          <a:p>
            <a:pPr lvl="0">
              <a:spcBef>
                <a:spcPts val="0"/>
              </a:spcBef>
              <a:buNone/>
            </a:pPr>
            <a:endParaRPr sz="1867"/>
          </a:p>
        </p:txBody>
      </p:sp>
      <p:sp>
        <p:nvSpPr>
          <p:cNvPr id="227" name="Shape 227"/>
          <p:cNvSpPr/>
          <p:nvPr/>
        </p:nvSpPr>
        <p:spPr>
          <a:xfrm>
            <a:off x="11898583" y="602588"/>
            <a:ext cx="125200" cy="1252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8" name="Shape 228"/>
          <p:cNvSpPr/>
          <p:nvPr/>
        </p:nvSpPr>
        <p:spPr>
          <a:xfrm>
            <a:off x="704879" y="-166299"/>
            <a:ext cx="284000" cy="284000"/>
          </a:xfrm>
          <a:prstGeom prst="ellipse">
            <a:avLst/>
          </a:prstGeom>
          <a:solidFill>
            <a:srgbClr val="FFB600"/>
          </a:solidFill>
          <a:ln>
            <a:noFill/>
          </a:ln>
        </p:spPr>
        <p:txBody>
          <a:bodyPr wrap="square" lIns="121900" tIns="121900" rIns="121900" bIns="121900" anchor="ctr" anchorCtr="0">
            <a:noAutofit/>
          </a:bodyPr>
          <a:lstStyle/>
          <a:p>
            <a:pPr lvl="0">
              <a:spcBef>
                <a:spcPts val="0"/>
              </a:spcBef>
              <a:buNone/>
            </a:pPr>
            <a:endParaRPr sz="1867"/>
          </a:p>
        </p:txBody>
      </p:sp>
      <p:sp>
        <p:nvSpPr>
          <p:cNvPr id="229" name="Shape 229"/>
          <p:cNvSpPr/>
          <p:nvPr/>
        </p:nvSpPr>
        <p:spPr>
          <a:xfrm>
            <a:off x="11103717" y="834817"/>
            <a:ext cx="509659" cy="509659"/>
          </a:xfrm>
          <a:custGeom>
            <a:avLst/>
            <a:gdLst/>
            <a:ahLst/>
            <a:cxnLst/>
            <a:rect l="0" t="0" r="0" b="0"/>
            <a:pathLst>
              <a:path w="16027" h="16027" fill="none" extrusionOk="0">
                <a:moveTo>
                  <a:pt x="14029" y="4019"/>
                </a:moveTo>
                <a:lnTo>
                  <a:pt x="14029" y="4019"/>
                </a:lnTo>
                <a:lnTo>
                  <a:pt x="14200" y="3849"/>
                </a:lnTo>
                <a:lnTo>
                  <a:pt x="14395" y="3752"/>
                </a:lnTo>
                <a:lnTo>
                  <a:pt x="14614" y="3678"/>
                </a:lnTo>
                <a:lnTo>
                  <a:pt x="14809" y="3630"/>
                </a:lnTo>
                <a:lnTo>
                  <a:pt x="15028" y="3581"/>
                </a:lnTo>
                <a:lnTo>
                  <a:pt x="15247" y="3484"/>
                </a:lnTo>
                <a:lnTo>
                  <a:pt x="15442" y="3362"/>
                </a:lnTo>
                <a:lnTo>
                  <a:pt x="15661" y="3191"/>
                </a:lnTo>
                <a:lnTo>
                  <a:pt x="15661" y="3191"/>
                </a:lnTo>
                <a:lnTo>
                  <a:pt x="15832" y="2997"/>
                </a:lnTo>
                <a:lnTo>
                  <a:pt x="15929" y="2777"/>
                </a:lnTo>
                <a:lnTo>
                  <a:pt x="16002" y="2534"/>
                </a:lnTo>
                <a:lnTo>
                  <a:pt x="16026" y="2266"/>
                </a:lnTo>
                <a:lnTo>
                  <a:pt x="16026" y="2266"/>
                </a:lnTo>
                <a:lnTo>
                  <a:pt x="16002" y="2047"/>
                </a:lnTo>
                <a:lnTo>
                  <a:pt x="15978" y="1827"/>
                </a:lnTo>
                <a:lnTo>
                  <a:pt x="15905" y="1633"/>
                </a:lnTo>
                <a:lnTo>
                  <a:pt x="15807" y="1413"/>
                </a:lnTo>
                <a:lnTo>
                  <a:pt x="15710" y="1243"/>
                </a:lnTo>
                <a:lnTo>
                  <a:pt x="15588" y="1048"/>
                </a:lnTo>
                <a:lnTo>
                  <a:pt x="15466" y="878"/>
                </a:lnTo>
                <a:lnTo>
                  <a:pt x="15320" y="707"/>
                </a:lnTo>
                <a:lnTo>
                  <a:pt x="15320" y="707"/>
                </a:lnTo>
                <a:lnTo>
                  <a:pt x="15150" y="561"/>
                </a:lnTo>
                <a:lnTo>
                  <a:pt x="14979" y="439"/>
                </a:lnTo>
                <a:lnTo>
                  <a:pt x="14784" y="317"/>
                </a:lnTo>
                <a:lnTo>
                  <a:pt x="14590" y="196"/>
                </a:lnTo>
                <a:lnTo>
                  <a:pt x="14395" y="123"/>
                </a:lnTo>
                <a:lnTo>
                  <a:pt x="14175" y="50"/>
                </a:lnTo>
                <a:lnTo>
                  <a:pt x="13981" y="25"/>
                </a:lnTo>
                <a:lnTo>
                  <a:pt x="13761" y="1"/>
                </a:lnTo>
                <a:lnTo>
                  <a:pt x="13761" y="1"/>
                </a:lnTo>
                <a:lnTo>
                  <a:pt x="13494" y="25"/>
                </a:lnTo>
                <a:lnTo>
                  <a:pt x="13250" y="98"/>
                </a:lnTo>
                <a:lnTo>
                  <a:pt x="13031" y="196"/>
                </a:lnTo>
                <a:lnTo>
                  <a:pt x="12836" y="366"/>
                </a:lnTo>
                <a:lnTo>
                  <a:pt x="12836" y="366"/>
                </a:lnTo>
                <a:lnTo>
                  <a:pt x="12665" y="561"/>
                </a:lnTo>
                <a:lnTo>
                  <a:pt x="12544" y="780"/>
                </a:lnTo>
                <a:lnTo>
                  <a:pt x="12471" y="975"/>
                </a:lnTo>
                <a:lnTo>
                  <a:pt x="12422" y="1194"/>
                </a:lnTo>
                <a:lnTo>
                  <a:pt x="12349" y="1413"/>
                </a:lnTo>
                <a:lnTo>
                  <a:pt x="12276" y="1608"/>
                </a:lnTo>
                <a:lnTo>
                  <a:pt x="12178" y="1827"/>
                </a:lnTo>
                <a:lnTo>
                  <a:pt x="12008" y="1998"/>
                </a:lnTo>
                <a:lnTo>
                  <a:pt x="12008" y="1998"/>
                </a:lnTo>
                <a:lnTo>
                  <a:pt x="11740" y="2266"/>
                </a:lnTo>
                <a:lnTo>
                  <a:pt x="11496" y="2436"/>
                </a:lnTo>
                <a:lnTo>
                  <a:pt x="11277" y="2534"/>
                </a:lnTo>
                <a:lnTo>
                  <a:pt x="11082" y="2582"/>
                </a:lnTo>
                <a:lnTo>
                  <a:pt x="10888" y="2582"/>
                </a:lnTo>
                <a:lnTo>
                  <a:pt x="10717" y="2534"/>
                </a:lnTo>
                <a:lnTo>
                  <a:pt x="10547" y="2412"/>
                </a:lnTo>
                <a:lnTo>
                  <a:pt x="10376" y="2290"/>
                </a:lnTo>
                <a:lnTo>
                  <a:pt x="10206" y="2095"/>
                </a:lnTo>
                <a:lnTo>
                  <a:pt x="10035" y="1901"/>
                </a:lnTo>
                <a:lnTo>
                  <a:pt x="9670" y="1413"/>
                </a:lnTo>
                <a:lnTo>
                  <a:pt x="9231" y="878"/>
                </a:lnTo>
                <a:lnTo>
                  <a:pt x="8988" y="585"/>
                </a:lnTo>
                <a:lnTo>
                  <a:pt x="8720" y="293"/>
                </a:lnTo>
                <a:lnTo>
                  <a:pt x="8720" y="293"/>
                </a:lnTo>
                <a:lnTo>
                  <a:pt x="8574" y="171"/>
                </a:lnTo>
                <a:lnTo>
                  <a:pt x="8379" y="74"/>
                </a:lnTo>
                <a:lnTo>
                  <a:pt x="8209" y="25"/>
                </a:lnTo>
                <a:lnTo>
                  <a:pt x="8014" y="1"/>
                </a:lnTo>
                <a:lnTo>
                  <a:pt x="8014" y="1"/>
                </a:lnTo>
                <a:lnTo>
                  <a:pt x="7916" y="25"/>
                </a:lnTo>
                <a:lnTo>
                  <a:pt x="7770" y="98"/>
                </a:lnTo>
                <a:lnTo>
                  <a:pt x="7307" y="366"/>
                </a:lnTo>
                <a:lnTo>
                  <a:pt x="7039" y="537"/>
                </a:lnTo>
                <a:lnTo>
                  <a:pt x="6747" y="756"/>
                </a:lnTo>
                <a:lnTo>
                  <a:pt x="6431" y="975"/>
                </a:lnTo>
                <a:lnTo>
                  <a:pt x="6138" y="1243"/>
                </a:lnTo>
                <a:lnTo>
                  <a:pt x="5870" y="1511"/>
                </a:lnTo>
                <a:lnTo>
                  <a:pt x="5627" y="1803"/>
                </a:lnTo>
                <a:lnTo>
                  <a:pt x="5432" y="2095"/>
                </a:lnTo>
                <a:lnTo>
                  <a:pt x="5359" y="2242"/>
                </a:lnTo>
                <a:lnTo>
                  <a:pt x="5310" y="2412"/>
                </a:lnTo>
                <a:lnTo>
                  <a:pt x="5262" y="2558"/>
                </a:lnTo>
                <a:lnTo>
                  <a:pt x="5237" y="2704"/>
                </a:lnTo>
                <a:lnTo>
                  <a:pt x="5237" y="2850"/>
                </a:lnTo>
                <a:lnTo>
                  <a:pt x="5262" y="3021"/>
                </a:lnTo>
                <a:lnTo>
                  <a:pt x="5310" y="3167"/>
                </a:lnTo>
                <a:lnTo>
                  <a:pt x="5383" y="3313"/>
                </a:lnTo>
                <a:lnTo>
                  <a:pt x="5481" y="3459"/>
                </a:lnTo>
                <a:lnTo>
                  <a:pt x="5603" y="3605"/>
                </a:lnTo>
                <a:lnTo>
                  <a:pt x="5603" y="3605"/>
                </a:lnTo>
                <a:lnTo>
                  <a:pt x="5797" y="3752"/>
                </a:lnTo>
                <a:lnTo>
                  <a:pt x="5992" y="3849"/>
                </a:lnTo>
                <a:lnTo>
                  <a:pt x="6187" y="3946"/>
                </a:lnTo>
                <a:lnTo>
                  <a:pt x="6406" y="3995"/>
                </a:lnTo>
                <a:lnTo>
                  <a:pt x="6625" y="4044"/>
                </a:lnTo>
                <a:lnTo>
                  <a:pt x="6845" y="4141"/>
                </a:lnTo>
                <a:lnTo>
                  <a:pt x="7039" y="4239"/>
                </a:lnTo>
                <a:lnTo>
                  <a:pt x="7234" y="4409"/>
                </a:lnTo>
                <a:lnTo>
                  <a:pt x="7234" y="4409"/>
                </a:lnTo>
                <a:lnTo>
                  <a:pt x="7405" y="4604"/>
                </a:lnTo>
                <a:lnTo>
                  <a:pt x="7502" y="4823"/>
                </a:lnTo>
                <a:lnTo>
                  <a:pt x="7575" y="5067"/>
                </a:lnTo>
                <a:lnTo>
                  <a:pt x="7600" y="5359"/>
                </a:lnTo>
                <a:lnTo>
                  <a:pt x="7600" y="5359"/>
                </a:lnTo>
                <a:lnTo>
                  <a:pt x="7575" y="5554"/>
                </a:lnTo>
                <a:lnTo>
                  <a:pt x="7551" y="5773"/>
                </a:lnTo>
                <a:lnTo>
                  <a:pt x="7478" y="5968"/>
                </a:lnTo>
                <a:lnTo>
                  <a:pt x="7405" y="6163"/>
                </a:lnTo>
                <a:lnTo>
                  <a:pt x="7307" y="6357"/>
                </a:lnTo>
                <a:lnTo>
                  <a:pt x="7186" y="6552"/>
                </a:lnTo>
                <a:lnTo>
                  <a:pt x="7039" y="6723"/>
                </a:lnTo>
                <a:lnTo>
                  <a:pt x="6893" y="6893"/>
                </a:lnTo>
                <a:lnTo>
                  <a:pt x="6893" y="6893"/>
                </a:lnTo>
                <a:lnTo>
                  <a:pt x="6723" y="7039"/>
                </a:lnTo>
                <a:lnTo>
                  <a:pt x="6552" y="7186"/>
                </a:lnTo>
                <a:lnTo>
                  <a:pt x="6382" y="7283"/>
                </a:lnTo>
                <a:lnTo>
                  <a:pt x="6187" y="7405"/>
                </a:lnTo>
                <a:lnTo>
                  <a:pt x="5992" y="7478"/>
                </a:lnTo>
                <a:lnTo>
                  <a:pt x="5773" y="7551"/>
                </a:lnTo>
                <a:lnTo>
                  <a:pt x="5554" y="7575"/>
                </a:lnTo>
                <a:lnTo>
                  <a:pt x="5359" y="7600"/>
                </a:lnTo>
                <a:lnTo>
                  <a:pt x="5359" y="7600"/>
                </a:lnTo>
                <a:lnTo>
                  <a:pt x="5091" y="7575"/>
                </a:lnTo>
                <a:lnTo>
                  <a:pt x="4848" y="7502"/>
                </a:lnTo>
                <a:lnTo>
                  <a:pt x="4604" y="7405"/>
                </a:lnTo>
                <a:lnTo>
                  <a:pt x="4409" y="7234"/>
                </a:lnTo>
                <a:lnTo>
                  <a:pt x="4409" y="7234"/>
                </a:lnTo>
                <a:lnTo>
                  <a:pt x="4239" y="7039"/>
                </a:lnTo>
                <a:lnTo>
                  <a:pt x="4117" y="6820"/>
                </a:lnTo>
                <a:lnTo>
                  <a:pt x="4044" y="6601"/>
                </a:lnTo>
                <a:lnTo>
                  <a:pt x="3971" y="6382"/>
                </a:lnTo>
                <a:lnTo>
                  <a:pt x="3922" y="6187"/>
                </a:lnTo>
                <a:lnTo>
                  <a:pt x="3849" y="5992"/>
                </a:lnTo>
                <a:lnTo>
                  <a:pt x="3752" y="5797"/>
                </a:lnTo>
                <a:lnTo>
                  <a:pt x="3605" y="5602"/>
                </a:lnTo>
                <a:lnTo>
                  <a:pt x="3605" y="5602"/>
                </a:lnTo>
                <a:lnTo>
                  <a:pt x="3459" y="5481"/>
                </a:lnTo>
                <a:lnTo>
                  <a:pt x="3313" y="5383"/>
                </a:lnTo>
                <a:lnTo>
                  <a:pt x="3167" y="5310"/>
                </a:lnTo>
                <a:lnTo>
                  <a:pt x="3021" y="5262"/>
                </a:lnTo>
                <a:lnTo>
                  <a:pt x="2850" y="5237"/>
                </a:lnTo>
                <a:lnTo>
                  <a:pt x="2704" y="5237"/>
                </a:lnTo>
                <a:lnTo>
                  <a:pt x="2558" y="5262"/>
                </a:lnTo>
                <a:lnTo>
                  <a:pt x="2412" y="5310"/>
                </a:lnTo>
                <a:lnTo>
                  <a:pt x="2242" y="5359"/>
                </a:lnTo>
                <a:lnTo>
                  <a:pt x="2095" y="5432"/>
                </a:lnTo>
                <a:lnTo>
                  <a:pt x="1803" y="5627"/>
                </a:lnTo>
                <a:lnTo>
                  <a:pt x="1511" y="5870"/>
                </a:lnTo>
                <a:lnTo>
                  <a:pt x="1243" y="6138"/>
                </a:lnTo>
                <a:lnTo>
                  <a:pt x="975" y="6431"/>
                </a:lnTo>
                <a:lnTo>
                  <a:pt x="756" y="6747"/>
                </a:lnTo>
                <a:lnTo>
                  <a:pt x="537" y="7039"/>
                </a:lnTo>
                <a:lnTo>
                  <a:pt x="366" y="7307"/>
                </a:lnTo>
                <a:lnTo>
                  <a:pt x="98" y="7770"/>
                </a:lnTo>
                <a:lnTo>
                  <a:pt x="25" y="7916"/>
                </a:lnTo>
                <a:lnTo>
                  <a:pt x="1" y="8014"/>
                </a:lnTo>
                <a:lnTo>
                  <a:pt x="1" y="8014"/>
                </a:lnTo>
                <a:lnTo>
                  <a:pt x="25" y="8208"/>
                </a:lnTo>
                <a:lnTo>
                  <a:pt x="74" y="8379"/>
                </a:lnTo>
                <a:lnTo>
                  <a:pt x="171" y="8574"/>
                </a:lnTo>
                <a:lnTo>
                  <a:pt x="293" y="8720"/>
                </a:lnTo>
                <a:lnTo>
                  <a:pt x="293" y="8720"/>
                </a:lnTo>
                <a:lnTo>
                  <a:pt x="585" y="8988"/>
                </a:lnTo>
                <a:lnTo>
                  <a:pt x="878" y="9231"/>
                </a:lnTo>
                <a:lnTo>
                  <a:pt x="1413" y="9670"/>
                </a:lnTo>
                <a:lnTo>
                  <a:pt x="1901" y="10035"/>
                </a:lnTo>
                <a:lnTo>
                  <a:pt x="2095" y="10206"/>
                </a:lnTo>
                <a:lnTo>
                  <a:pt x="2290" y="10376"/>
                </a:lnTo>
                <a:lnTo>
                  <a:pt x="2412" y="10547"/>
                </a:lnTo>
                <a:lnTo>
                  <a:pt x="2534" y="10717"/>
                </a:lnTo>
                <a:lnTo>
                  <a:pt x="2583" y="10888"/>
                </a:lnTo>
                <a:lnTo>
                  <a:pt x="2583" y="11082"/>
                </a:lnTo>
                <a:lnTo>
                  <a:pt x="2534" y="11277"/>
                </a:lnTo>
                <a:lnTo>
                  <a:pt x="2436" y="11496"/>
                </a:lnTo>
                <a:lnTo>
                  <a:pt x="2266" y="11740"/>
                </a:lnTo>
                <a:lnTo>
                  <a:pt x="1998" y="12008"/>
                </a:lnTo>
                <a:lnTo>
                  <a:pt x="1998" y="12008"/>
                </a:lnTo>
                <a:lnTo>
                  <a:pt x="1828" y="12178"/>
                </a:lnTo>
                <a:lnTo>
                  <a:pt x="1633" y="12276"/>
                </a:lnTo>
                <a:lnTo>
                  <a:pt x="1413" y="12349"/>
                </a:lnTo>
                <a:lnTo>
                  <a:pt x="1219" y="12398"/>
                </a:lnTo>
                <a:lnTo>
                  <a:pt x="999" y="12446"/>
                </a:lnTo>
                <a:lnTo>
                  <a:pt x="780" y="12544"/>
                </a:lnTo>
                <a:lnTo>
                  <a:pt x="585" y="12665"/>
                </a:lnTo>
                <a:lnTo>
                  <a:pt x="366" y="12836"/>
                </a:lnTo>
                <a:lnTo>
                  <a:pt x="366" y="12836"/>
                </a:lnTo>
                <a:lnTo>
                  <a:pt x="196" y="13031"/>
                </a:lnTo>
                <a:lnTo>
                  <a:pt x="98" y="13250"/>
                </a:lnTo>
                <a:lnTo>
                  <a:pt x="25" y="13493"/>
                </a:lnTo>
                <a:lnTo>
                  <a:pt x="1" y="13761"/>
                </a:lnTo>
                <a:lnTo>
                  <a:pt x="1" y="13761"/>
                </a:lnTo>
                <a:lnTo>
                  <a:pt x="25" y="13981"/>
                </a:lnTo>
                <a:lnTo>
                  <a:pt x="50" y="14200"/>
                </a:lnTo>
                <a:lnTo>
                  <a:pt x="123" y="14395"/>
                </a:lnTo>
                <a:lnTo>
                  <a:pt x="220" y="14614"/>
                </a:lnTo>
                <a:lnTo>
                  <a:pt x="318" y="14784"/>
                </a:lnTo>
                <a:lnTo>
                  <a:pt x="439" y="14979"/>
                </a:lnTo>
                <a:lnTo>
                  <a:pt x="561" y="15150"/>
                </a:lnTo>
                <a:lnTo>
                  <a:pt x="707" y="15320"/>
                </a:lnTo>
                <a:lnTo>
                  <a:pt x="707" y="15320"/>
                </a:lnTo>
                <a:lnTo>
                  <a:pt x="878" y="15466"/>
                </a:lnTo>
                <a:lnTo>
                  <a:pt x="1048" y="15588"/>
                </a:lnTo>
                <a:lnTo>
                  <a:pt x="1243" y="15710"/>
                </a:lnTo>
                <a:lnTo>
                  <a:pt x="1438" y="15832"/>
                </a:lnTo>
                <a:lnTo>
                  <a:pt x="1633" y="15905"/>
                </a:lnTo>
                <a:lnTo>
                  <a:pt x="1852" y="15978"/>
                </a:lnTo>
                <a:lnTo>
                  <a:pt x="2047" y="16002"/>
                </a:lnTo>
                <a:lnTo>
                  <a:pt x="2266" y="16026"/>
                </a:lnTo>
                <a:lnTo>
                  <a:pt x="2266" y="16026"/>
                </a:lnTo>
                <a:lnTo>
                  <a:pt x="2534" y="16002"/>
                </a:lnTo>
                <a:lnTo>
                  <a:pt x="2777" y="15929"/>
                </a:lnTo>
                <a:lnTo>
                  <a:pt x="2997" y="15832"/>
                </a:lnTo>
                <a:lnTo>
                  <a:pt x="3191" y="15661"/>
                </a:lnTo>
                <a:lnTo>
                  <a:pt x="3191" y="15661"/>
                </a:lnTo>
                <a:lnTo>
                  <a:pt x="3362" y="15466"/>
                </a:lnTo>
                <a:lnTo>
                  <a:pt x="3484" y="15247"/>
                </a:lnTo>
                <a:lnTo>
                  <a:pt x="3557" y="15052"/>
                </a:lnTo>
                <a:lnTo>
                  <a:pt x="3605" y="14833"/>
                </a:lnTo>
                <a:lnTo>
                  <a:pt x="3679" y="14614"/>
                </a:lnTo>
                <a:lnTo>
                  <a:pt x="3752" y="14419"/>
                </a:lnTo>
                <a:lnTo>
                  <a:pt x="3849" y="14200"/>
                </a:lnTo>
                <a:lnTo>
                  <a:pt x="4019" y="14029"/>
                </a:lnTo>
                <a:lnTo>
                  <a:pt x="4019" y="14029"/>
                </a:lnTo>
                <a:lnTo>
                  <a:pt x="4287" y="13786"/>
                </a:lnTo>
                <a:lnTo>
                  <a:pt x="4531" y="13591"/>
                </a:lnTo>
                <a:lnTo>
                  <a:pt x="4750" y="13493"/>
                </a:lnTo>
                <a:lnTo>
                  <a:pt x="4945" y="13445"/>
                </a:lnTo>
                <a:lnTo>
                  <a:pt x="5140" y="13445"/>
                </a:lnTo>
                <a:lnTo>
                  <a:pt x="5310" y="13493"/>
                </a:lnTo>
                <a:lnTo>
                  <a:pt x="5481" y="13615"/>
                </a:lnTo>
                <a:lnTo>
                  <a:pt x="5651" y="13737"/>
                </a:lnTo>
                <a:lnTo>
                  <a:pt x="5822" y="13932"/>
                </a:lnTo>
                <a:lnTo>
                  <a:pt x="5992" y="14127"/>
                </a:lnTo>
                <a:lnTo>
                  <a:pt x="6358" y="14614"/>
                </a:lnTo>
                <a:lnTo>
                  <a:pt x="6796" y="15150"/>
                </a:lnTo>
                <a:lnTo>
                  <a:pt x="7039" y="15442"/>
                </a:lnTo>
                <a:lnTo>
                  <a:pt x="7307" y="15734"/>
                </a:lnTo>
                <a:lnTo>
                  <a:pt x="7307" y="15734"/>
                </a:lnTo>
                <a:lnTo>
                  <a:pt x="7454" y="15856"/>
                </a:lnTo>
                <a:lnTo>
                  <a:pt x="7648" y="15953"/>
                </a:lnTo>
                <a:lnTo>
                  <a:pt x="7819" y="16002"/>
                </a:lnTo>
                <a:lnTo>
                  <a:pt x="8014" y="16026"/>
                </a:lnTo>
                <a:lnTo>
                  <a:pt x="8014" y="16026"/>
                </a:lnTo>
                <a:lnTo>
                  <a:pt x="8111" y="16002"/>
                </a:lnTo>
                <a:lnTo>
                  <a:pt x="8257" y="15929"/>
                </a:lnTo>
                <a:lnTo>
                  <a:pt x="8720" y="15661"/>
                </a:lnTo>
                <a:lnTo>
                  <a:pt x="8988" y="15491"/>
                </a:lnTo>
                <a:lnTo>
                  <a:pt x="9280" y="15271"/>
                </a:lnTo>
                <a:lnTo>
                  <a:pt x="9597" y="15052"/>
                </a:lnTo>
                <a:lnTo>
                  <a:pt x="9889" y="14784"/>
                </a:lnTo>
                <a:lnTo>
                  <a:pt x="10157" y="14516"/>
                </a:lnTo>
                <a:lnTo>
                  <a:pt x="10400" y="14224"/>
                </a:lnTo>
                <a:lnTo>
                  <a:pt x="10595" y="13932"/>
                </a:lnTo>
                <a:lnTo>
                  <a:pt x="10668" y="13786"/>
                </a:lnTo>
                <a:lnTo>
                  <a:pt x="10717" y="13615"/>
                </a:lnTo>
                <a:lnTo>
                  <a:pt x="10766" y="13469"/>
                </a:lnTo>
                <a:lnTo>
                  <a:pt x="10790" y="13323"/>
                </a:lnTo>
                <a:lnTo>
                  <a:pt x="10790" y="13177"/>
                </a:lnTo>
                <a:lnTo>
                  <a:pt x="10766" y="13006"/>
                </a:lnTo>
                <a:lnTo>
                  <a:pt x="10717" y="12860"/>
                </a:lnTo>
                <a:lnTo>
                  <a:pt x="10644" y="12714"/>
                </a:lnTo>
                <a:lnTo>
                  <a:pt x="10547" y="12568"/>
                </a:lnTo>
                <a:lnTo>
                  <a:pt x="10425" y="12422"/>
                </a:lnTo>
                <a:lnTo>
                  <a:pt x="10425" y="12422"/>
                </a:lnTo>
                <a:lnTo>
                  <a:pt x="10230" y="12276"/>
                </a:lnTo>
                <a:lnTo>
                  <a:pt x="10035" y="12178"/>
                </a:lnTo>
                <a:lnTo>
                  <a:pt x="9840" y="12105"/>
                </a:lnTo>
                <a:lnTo>
                  <a:pt x="9621" y="12032"/>
                </a:lnTo>
                <a:lnTo>
                  <a:pt x="9402" y="11983"/>
                </a:lnTo>
                <a:lnTo>
                  <a:pt x="9183" y="11886"/>
                </a:lnTo>
                <a:lnTo>
                  <a:pt x="8988" y="11789"/>
                </a:lnTo>
                <a:lnTo>
                  <a:pt x="8793" y="11618"/>
                </a:lnTo>
                <a:lnTo>
                  <a:pt x="8793" y="11618"/>
                </a:lnTo>
                <a:lnTo>
                  <a:pt x="8623" y="11423"/>
                </a:lnTo>
                <a:lnTo>
                  <a:pt x="8525" y="11204"/>
                </a:lnTo>
                <a:lnTo>
                  <a:pt x="8452" y="10961"/>
                </a:lnTo>
                <a:lnTo>
                  <a:pt x="8428" y="10668"/>
                </a:lnTo>
                <a:lnTo>
                  <a:pt x="8428" y="10668"/>
                </a:lnTo>
                <a:lnTo>
                  <a:pt x="8452" y="10473"/>
                </a:lnTo>
                <a:lnTo>
                  <a:pt x="8476" y="10254"/>
                </a:lnTo>
                <a:lnTo>
                  <a:pt x="8549" y="10059"/>
                </a:lnTo>
                <a:lnTo>
                  <a:pt x="8623" y="9865"/>
                </a:lnTo>
                <a:lnTo>
                  <a:pt x="8720" y="9670"/>
                </a:lnTo>
                <a:lnTo>
                  <a:pt x="8842" y="9475"/>
                </a:lnTo>
                <a:lnTo>
                  <a:pt x="8988" y="9304"/>
                </a:lnTo>
                <a:lnTo>
                  <a:pt x="9134" y="9134"/>
                </a:lnTo>
                <a:lnTo>
                  <a:pt x="9134" y="9134"/>
                </a:lnTo>
                <a:lnTo>
                  <a:pt x="9304" y="8988"/>
                </a:lnTo>
                <a:lnTo>
                  <a:pt x="9475" y="8866"/>
                </a:lnTo>
                <a:lnTo>
                  <a:pt x="9645" y="8744"/>
                </a:lnTo>
                <a:lnTo>
                  <a:pt x="9840" y="8622"/>
                </a:lnTo>
                <a:lnTo>
                  <a:pt x="10035" y="8549"/>
                </a:lnTo>
                <a:lnTo>
                  <a:pt x="10254" y="8476"/>
                </a:lnTo>
                <a:lnTo>
                  <a:pt x="10474" y="8452"/>
                </a:lnTo>
                <a:lnTo>
                  <a:pt x="10668" y="8428"/>
                </a:lnTo>
                <a:lnTo>
                  <a:pt x="10668" y="8428"/>
                </a:lnTo>
                <a:lnTo>
                  <a:pt x="10936" y="8452"/>
                </a:lnTo>
                <a:lnTo>
                  <a:pt x="11180" y="8525"/>
                </a:lnTo>
                <a:lnTo>
                  <a:pt x="11423" y="8622"/>
                </a:lnTo>
                <a:lnTo>
                  <a:pt x="11618" y="8793"/>
                </a:lnTo>
                <a:lnTo>
                  <a:pt x="11618" y="8793"/>
                </a:lnTo>
                <a:lnTo>
                  <a:pt x="11789" y="8988"/>
                </a:lnTo>
                <a:lnTo>
                  <a:pt x="11910" y="9207"/>
                </a:lnTo>
                <a:lnTo>
                  <a:pt x="11984" y="9426"/>
                </a:lnTo>
                <a:lnTo>
                  <a:pt x="12057" y="9645"/>
                </a:lnTo>
                <a:lnTo>
                  <a:pt x="12105" y="9840"/>
                </a:lnTo>
                <a:lnTo>
                  <a:pt x="12178" y="10035"/>
                </a:lnTo>
                <a:lnTo>
                  <a:pt x="12276" y="10230"/>
                </a:lnTo>
                <a:lnTo>
                  <a:pt x="12422" y="10425"/>
                </a:lnTo>
                <a:lnTo>
                  <a:pt x="12422" y="10425"/>
                </a:lnTo>
                <a:lnTo>
                  <a:pt x="12568" y="10547"/>
                </a:lnTo>
                <a:lnTo>
                  <a:pt x="12714" y="10644"/>
                </a:lnTo>
                <a:lnTo>
                  <a:pt x="12860" y="10717"/>
                </a:lnTo>
                <a:lnTo>
                  <a:pt x="13006" y="10766"/>
                </a:lnTo>
                <a:lnTo>
                  <a:pt x="13177" y="10790"/>
                </a:lnTo>
                <a:lnTo>
                  <a:pt x="13323" y="10790"/>
                </a:lnTo>
                <a:lnTo>
                  <a:pt x="13469" y="10766"/>
                </a:lnTo>
                <a:lnTo>
                  <a:pt x="13615" y="10717"/>
                </a:lnTo>
                <a:lnTo>
                  <a:pt x="13786" y="10668"/>
                </a:lnTo>
                <a:lnTo>
                  <a:pt x="13932" y="10595"/>
                </a:lnTo>
                <a:lnTo>
                  <a:pt x="14224" y="10400"/>
                </a:lnTo>
                <a:lnTo>
                  <a:pt x="14516" y="10157"/>
                </a:lnTo>
                <a:lnTo>
                  <a:pt x="14784" y="9889"/>
                </a:lnTo>
                <a:lnTo>
                  <a:pt x="15052" y="9597"/>
                </a:lnTo>
                <a:lnTo>
                  <a:pt x="15271" y="9280"/>
                </a:lnTo>
                <a:lnTo>
                  <a:pt x="15491" y="8988"/>
                </a:lnTo>
                <a:lnTo>
                  <a:pt x="15661" y="8720"/>
                </a:lnTo>
                <a:lnTo>
                  <a:pt x="15929" y="8257"/>
                </a:lnTo>
                <a:lnTo>
                  <a:pt x="16002" y="8111"/>
                </a:lnTo>
                <a:lnTo>
                  <a:pt x="16026" y="8014"/>
                </a:lnTo>
                <a:lnTo>
                  <a:pt x="16026" y="8014"/>
                </a:lnTo>
                <a:lnTo>
                  <a:pt x="16002" y="7819"/>
                </a:lnTo>
                <a:lnTo>
                  <a:pt x="15953" y="7648"/>
                </a:lnTo>
                <a:lnTo>
                  <a:pt x="15856" y="7453"/>
                </a:lnTo>
                <a:lnTo>
                  <a:pt x="15734" y="7307"/>
                </a:lnTo>
                <a:lnTo>
                  <a:pt x="15734" y="7307"/>
                </a:lnTo>
                <a:lnTo>
                  <a:pt x="15442" y="7039"/>
                </a:lnTo>
                <a:lnTo>
                  <a:pt x="15150" y="6796"/>
                </a:lnTo>
                <a:lnTo>
                  <a:pt x="14614" y="6357"/>
                </a:lnTo>
                <a:lnTo>
                  <a:pt x="14127" y="5992"/>
                </a:lnTo>
                <a:lnTo>
                  <a:pt x="13932" y="5822"/>
                </a:lnTo>
                <a:lnTo>
                  <a:pt x="13737" y="5651"/>
                </a:lnTo>
                <a:lnTo>
                  <a:pt x="13615" y="5481"/>
                </a:lnTo>
                <a:lnTo>
                  <a:pt x="13494" y="5310"/>
                </a:lnTo>
                <a:lnTo>
                  <a:pt x="13445" y="5140"/>
                </a:lnTo>
                <a:lnTo>
                  <a:pt x="13445" y="4945"/>
                </a:lnTo>
                <a:lnTo>
                  <a:pt x="13494" y="4750"/>
                </a:lnTo>
                <a:lnTo>
                  <a:pt x="13591" y="4531"/>
                </a:lnTo>
                <a:lnTo>
                  <a:pt x="13761" y="4287"/>
                </a:lnTo>
                <a:lnTo>
                  <a:pt x="14029" y="4019"/>
                </a:lnTo>
                <a:lnTo>
                  <a:pt x="14029" y="4019"/>
                </a:lnTo>
                <a:close/>
              </a:path>
            </a:pathLst>
          </a:custGeom>
          <a:noFill/>
          <a:ln w="12175" cap="rnd" cmpd="sng">
            <a:solidFill>
              <a:srgbClr val="FFFFFF"/>
            </a:solidFill>
            <a:prstDash val="solid"/>
            <a:round/>
            <a:headEnd type="none" w="med" len="med"/>
            <a:tailEnd type="none" w="med" len="med"/>
          </a:ln>
        </p:spPr>
        <p:txBody>
          <a:bodyPr wrap="square" lIns="121900" tIns="121900" rIns="121900" bIns="121900" anchor="ctr" anchorCtr="0">
            <a:noAutofit/>
          </a:bodyPr>
          <a:lstStyle/>
          <a:p>
            <a:pPr lvl="0">
              <a:spcBef>
                <a:spcPts val="0"/>
              </a:spcBef>
              <a:buNone/>
            </a:pPr>
            <a:endParaRPr sz="1867"/>
          </a:p>
        </p:txBody>
      </p:sp>
      <p:grpSp>
        <p:nvGrpSpPr>
          <p:cNvPr id="230" name="Shape 230"/>
          <p:cNvGrpSpPr/>
          <p:nvPr/>
        </p:nvGrpSpPr>
        <p:grpSpPr>
          <a:xfrm>
            <a:off x="205367" y="585206"/>
            <a:ext cx="678468" cy="638281"/>
            <a:chOff x="5972700" y="2330200"/>
            <a:chExt cx="411625" cy="387275"/>
          </a:xfrm>
        </p:grpSpPr>
        <p:sp>
          <p:nvSpPr>
            <p:cNvPr id="231" name="Shape 231"/>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2" name="Shape 232"/>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noFill/>
            <a:ln w="12175" cap="rnd" cmpd="sng">
              <a:solidFill>
                <a:srgbClr val="FFFFFF"/>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33" name="Shape 233"/>
          <p:cNvSpPr txBox="1">
            <a:spLocks noGrp="1"/>
          </p:cNvSpPr>
          <p:nvPr>
            <p:ph type="body" idx="1"/>
          </p:nvPr>
        </p:nvSpPr>
        <p:spPr>
          <a:xfrm>
            <a:off x="609600" y="5570279"/>
            <a:ext cx="10972800" cy="692800"/>
          </a:xfrm>
          <a:prstGeom prst="rect">
            <a:avLst/>
          </a:prstGeom>
        </p:spPr>
        <p:txBody>
          <a:bodyPr wrap="square" lIns="91425" tIns="91425" rIns="91425" bIns="91425" anchor="t" anchorCtr="0"/>
          <a:lstStyle>
            <a:lvl1pPr lvl="0" algn="ctr">
              <a:spcBef>
                <a:spcPts val="480"/>
              </a:spcBef>
              <a:buSzPct val="100000"/>
              <a:buNone/>
              <a:defRPr sz="1867"/>
            </a:lvl1pPr>
          </a:lstStyle>
          <a:p>
            <a:endParaRPr/>
          </a:p>
        </p:txBody>
      </p:sp>
      <p:sp>
        <p:nvSpPr>
          <p:cNvPr id="234" name="Shape 234"/>
          <p:cNvSpPr/>
          <p:nvPr/>
        </p:nvSpPr>
        <p:spPr>
          <a:xfrm>
            <a:off x="10293833" y="138500"/>
            <a:ext cx="835200" cy="835200"/>
          </a:xfrm>
          <a:prstGeom prst="ellipse">
            <a:avLst/>
          </a:prstGeom>
          <a:solidFill>
            <a:srgbClr val="FFB600">
              <a:alpha val="79620"/>
            </a:srgbClr>
          </a:solidFill>
          <a:ln>
            <a:noFill/>
          </a:ln>
        </p:spPr>
        <p:txBody>
          <a:bodyPr wrap="square" lIns="121900" tIns="121900" rIns="121900" bIns="121900" anchor="ctr" anchorCtr="0">
            <a:noAutofit/>
          </a:bodyPr>
          <a:lstStyle/>
          <a:p>
            <a:pPr lvl="0">
              <a:spcBef>
                <a:spcPts val="0"/>
              </a:spcBef>
              <a:buNone/>
            </a:pPr>
            <a:endParaRPr sz="1867"/>
          </a:p>
        </p:txBody>
      </p:sp>
      <p:grpSp>
        <p:nvGrpSpPr>
          <p:cNvPr id="235" name="Shape 235"/>
          <p:cNvGrpSpPr/>
          <p:nvPr/>
        </p:nvGrpSpPr>
        <p:grpSpPr>
          <a:xfrm>
            <a:off x="10553895" y="305530"/>
            <a:ext cx="315843" cy="500583"/>
            <a:chOff x="6718575" y="2318625"/>
            <a:chExt cx="256950" cy="407375"/>
          </a:xfrm>
        </p:grpSpPr>
        <p:sp>
          <p:nvSpPr>
            <p:cNvPr id="236" name="Shape 236"/>
            <p:cNvSpPr/>
            <p:nvPr/>
          </p:nvSpPr>
          <p:spPr>
            <a:xfrm>
              <a:off x="6795900" y="2673600"/>
              <a:ext cx="102300" cy="22550"/>
            </a:xfrm>
            <a:custGeom>
              <a:avLst/>
              <a:gdLst/>
              <a:ahLst/>
              <a:cxnLst/>
              <a:rect l="0" t="0" r="0" b="0"/>
              <a:pathLst>
                <a:path w="4092" h="902" fill="none" extrusionOk="0">
                  <a:moveTo>
                    <a:pt x="4092" y="902"/>
                  </a:moveTo>
                  <a:lnTo>
                    <a:pt x="4092" y="1"/>
                  </a:lnTo>
                  <a:lnTo>
                    <a:pt x="0" y="1"/>
                  </a:lnTo>
                  <a:lnTo>
                    <a:pt x="0" y="902"/>
                  </a:lnTo>
                  <a:lnTo>
                    <a:pt x="4092" y="902"/>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7" name="Shape 237"/>
            <p:cNvSpPr/>
            <p:nvPr/>
          </p:nvSpPr>
          <p:spPr>
            <a:xfrm>
              <a:off x="6795900" y="2650475"/>
              <a:ext cx="102300" cy="22550"/>
            </a:xfrm>
            <a:custGeom>
              <a:avLst/>
              <a:gdLst/>
              <a:ahLst/>
              <a:cxnLst/>
              <a:rect l="0" t="0" r="0" b="0"/>
              <a:pathLst>
                <a:path w="4092" h="902" fill="none" extrusionOk="0">
                  <a:moveTo>
                    <a:pt x="4092" y="901"/>
                  </a:moveTo>
                  <a:lnTo>
                    <a:pt x="4092" y="0"/>
                  </a:lnTo>
                  <a:lnTo>
                    <a:pt x="0" y="0"/>
                  </a:lnTo>
                  <a:lnTo>
                    <a:pt x="0" y="901"/>
                  </a:lnTo>
                  <a:lnTo>
                    <a:pt x="4092" y="90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8" name="Shape 238"/>
            <p:cNvSpPr/>
            <p:nvPr/>
          </p:nvSpPr>
          <p:spPr>
            <a:xfrm>
              <a:off x="6795900" y="2696125"/>
              <a:ext cx="102300" cy="29875"/>
            </a:xfrm>
            <a:custGeom>
              <a:avLst/>
              <a:gdLst/>
              <a:ahLst/>
              <a:cxnLst/>
              <a:rect l="0" t="0" r="0" b="0"/>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39" name="Shape 239"/>
            <p:cNvSpPr/>
            <p:nvPr/>
          </p:nvSpPr>
          <p:spPr>
            <a:xfrm>
              <a:off x="6784925" y="2459275"/>
              <a:ext cx="35350" cy="166875"/>
            </a:xfrm>
            <a:custGeom>
              <a:avLst/>
              <a:gdLst/>
              <a:ahLst/>
              <a:cxnLst/>
              <a:rect l="0" t="0" r="0" b="0"/>
              <a:pathLst>
                <a:path w="1414" h="6675" fill="none" extrusionOk="0">
                  <a:moveTo>
                    <a:pt x="1413" y="6674"/>
                  </a:moveTo>
                  <a:lnTo>
                    <a:pt x="1413" y="6674"/>
                  </a:lnTo>
                  <a:lnTo>
                    <a:pt x="585" y="2850"/>
                  </a:lnTo>
                  <a:lnTo>
                    <a:pt x="1"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0" name="Shape 240"/>
            <p:cNvSpPr/>
            <p:nvPr/>
          </p:nvSpPr>
          <p:spPr>
            <a:xfrm>
              <a:off x="6718575" y="2318625"/>
              <a:ext cx="256950" cy="307525"/>
            </a:xfrm>
            <a:custGeom>
              <a:avLst/>
              <a:gdLst/>
              <a:ahLst/>
              <a:cxnLst/>
              <a:rect l="0" t="0" r="0" b="0"/>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1" name="Shape 241"/>
            <p:cNvSpPr/>
            <p:nvPr/>
          </p:nvSpPr>
          <p:spPr>
            <a:xfrm>
              <a:off x="6873825" y="2459275"/>
              <a:ext cx="35350" cy="166875"/>
            </a:xfrm>
            <a:custGeom>
              <a:avLst/>
              <a:gdLst/>
              <a:ahLst/>
              <a:cxnLst/>
              <a:rect l="0" t="0" r="0" b="0"/>
              <a:pathLst>
                <a:path w="1414" h="6675" fill="none" extrusionOk="0">
                  <a:moveTo>
                    <a:pt x="1413" y="1"/>
                  </a:moveTo>
                  <a:lnTo>
                    <a:pt x="1413" y="1"/>
                  </a:lnTo>
                  <a:lnTo>
                    <a:pt x="829" y="2850"/>
                  </a:lnTo>
                  <a:lnTo>
                    <a:pt x="1" y="6674"/>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2" name="Shape 242"/>
            <p:cNvSpPr/>
            <p:nvPr/>
          </p:nvSpPr>
          <p:spPr>
            <a:xfrm>
              <a:off x="6801975" y="2453200"/>
              <a:ext cx="90150" cy="19500"/>
            </a:xfrm>
            <a:custGeom>
              <a:avLst/>
              <a:gdLst/>
              <a:ahLst/>
              <a:cxnLst/>
              <a:rect l="0" t="0" r="0" b="0"/>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sp>
          <p:nvSpPr>
            <p:cNvPr id="243" name="Shape 243"/>
            <p:cNvSpPr/>
            <p:nvPr/>
          </p:nvSpPr>
          <p:spPr>
            <a:xfrm>
              <a:off x="6795900" y="2628550"/>
              <a:ext cx="102300" cy="25"/>
            </a:xfrm>
            <a:custGeom>
              <a:avLst/>
              <a:gdLst/>
              <a:ahLst/>
              <a:cxnLst/>
              <a:rect l="0" t="0" r="0" b="0"/>
              <a:pathLst>
                <a:path w="4092" h="1" fill="none" extrusionOk="0">
                  <a:moveTo>
                    <a:pt x="0" y="1"/>
                  </a:moveTo>
                  <a:lnTo>
                    <a:pt x="4092" y="1"/>
                  </a:lnTo>
                </a:path>
              </a:pathLst>
            </a:custGeom>
            <a:noFill/>
            <a:ln w="12175" cap="rnd" cmpd="sng">
              <a:solidFill>
                <a:srgbClr val="02BDC7"/>
              </a:solidFill>
              <a:prstDash val="solid"/>
              <a:round/>
              <a:headEnd type="none" w="med" len="med"/>
              <a:tailEnd type="none" w="med" len="med"/>
            </a:ln>
          </p:spPr>
          <p:txBody>
            <a:bodyPr wrap="square" lIns="91425" tIns="91425" rIns="91425" bIns="91425" anchor="ctr" anchorCtr="0">
              <a:noAutofit/>
            </a:bodyPr>
            <a:lstStyle/>
            <a:p>
              <a:pPr lvl="0">
                <a:spcBef>
                  <a:spcPts val="0"/>
                </a:spcBef>
                <a:buNone/>
              </a:pPr>
              <a:endParaRPr sz="1867"/>
            </a:p>
          </p:txBody>
        </p:sp>
      </p:grpSp>
      <p:sp>
        <p:nvSpPr>
          <p:cNvPr id="244" name="Shape 244"/>
          <p:cNvSpPr txBox="1">
            <a:spLocks noGrp="1"/>
          </p:cNvSpPr>
          <p:nvPr>
            <p:ph type="sldNum" idx="12"/>
          </p:nvPr>
        </p:nvSpPr>
        <p:spPr>
          <a:xfrm>
            <a:off x="10823979" y="5738251"/>
            <a:ext cx="731600" cy="5248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
              <a:pPr lvl="0">
                <a:spcBef>
                  <a:spcPts val="0"/>
                </a:spcBef>
                <a:buNone/>
              </a:pPr>
              <a:t>‹nr.›</a:t>
            </a:fld>
            <a:endParaRPr lang="en"/>
          </a:p>
        </p:txBody>
      </p:sp>
    </p:spTree>
    <p:extLst>
      <p:ext uri="{BB962C8B-B14F-4D97-AF65-F5344CB8AC3E}">
        <p14:creationId xmlns:p14="http://schemas.microsoft.com/office/powerpoint/2010/main" val="2464307735"/>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C4208-F243-7048-8A1A-535250233ABA}"/>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3568394A-8961-3440-B2A0-95233EB8CA05}"/>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9E709C0-DC2F-F547-8593-3FF8B93B5872}"/>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5" name="Tijdelijke aanduiding voor voettekst 4">
            <a:extLst>
              <a:ext uri="{FF2B5EF4-FFF2-40B4-BE49-F238E27FC236}">
                <a16:creationId xmlns:a16="http://schemas.microsoft.com/office/drawing/2014/main" id="{86AEECF6-0A81-D54B-8CB9-25F3EFCD003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BF4A9219-D343-9B4B-BD36-8B68ABD7F7F2}"/>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0093727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5B14B-580C-344F-AD4C-99F85842613C}"/>
              </a:ext>
            </a:extLst>
          </p:cNvPr>
          <p:cNvSpPr>
            <a:spLocks noGrp="1"/>
          </p:cNvSpPr>
          <p:nvPr>
            <p:ph type="title"/>
          </p:nvPr>
        </p:nvSpPr>
        <p:spPr>
          <a:xfrm>
            <a:off x="831850" y="1709738"/>
            <a:ext cx="10515600" cy="2852737"/>
          </a:xfrm>
        </p:spPr>
        <p:txBody>
          <a:bodyPr anchor="b"/>
          <a:lstStyle>
            <a:lvl1pPr>
              <a:defRPr sz="6000"/>
            </a:lvl1pPr>
          </a:lstStyle>
          <a:p>
            <a:r>
              <a:rPr lang="nl-NL"/>
              <a:t>Titelstijl van model bewerken</a:t>
            </a:r>
          </a:p>
        </p:txBody>
      </p:sp>
      <p:sp>
        <p:nvSpPr>
          <p:cNvPr id="3" name="Tijdelijke aanduiding voor tekst 2">
            <a:extLst>
              <a:ext uri="{FF2B5EF4-FFF2-40B4-BE49-F238E27FC236}">
                <a16:creationId xmlns:a16="http://schemas.microsoft.com/office/drawing/2014/main" id="{FF3A5D84-B013-8444-8B61-948F73D154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A5EF5651-52BF-6A4D-A6D6-FD46363D2DE3}"/>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5" name="Tijdelijke aanduiding voor voettekst 4">
            <a:extLst>
              <a:ext uri="{FF2B5EF4-FFF2-40B4-BE49-F238E27FC236}">
                <a16:creationId xmlns:a16="http://schemas.microsoft.com/office/drawing/2014/main" id="{9E6C7142-1F3E-0349-8228-B02CE23520D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7C3CEF9-0B33-0A43-8451-B7415EE1D6F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48470196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91FF8E-C707-A844-A734-792ACA4549FC}"/>
              </a:ext>
            </a:extLst>
          </p:cNvPr>
          <p:cNvSpPr>
            <a:spLocks noGrp="1"/>
          </p:cNvSpPr>
          <p:nvPr>
            <p:ph type="title"/>
          </p:nvPr>
        </p:nvSpPr>
        <p:spPr/>
        <p:txBody>
          <a:bodyPr/>
          <a:lstStyle/>
          <a:p>
            <a:r>
              <a:rPr lang="nl-NL"/>
              <a:t>Titelstijl van model bewerken</a:t>
            </a:r>
          </a:p>
        </p:txBody>
      </p:sp>
      <p:sp>
        <p:nvSpPr>
          <p:cNvPr id="3" name="Tijdelijke aanduiding voor inhoud 2">
            <a:extLst>
              <a:ext uri="{FF2B5EF4-FFF2-40B4-BE49-F238E27FC236}">
                <a16:creationId xmlns:a16="http://schemas.microsoft.com/office/drawing/2014/main" id="{7F20B065-4D10-CC4B-8F7A-EFCC238ED4B5}"/>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B57E7D7D-1C0E-2241-830B-435D6871035F}"/>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0F1C6091-B6F6-7E41-A9DB-50B211558B3E}"/>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6" name="Tijdelijke aanduiding voor voettekst 5">
            <a:extLst>
              <a:ext uri="{FF2B5EF4-FFF2-40B4-BE49-F238E27FC236}">
                <a16:creationId xmlns:a16="http://schemas.microsoft.com/office/drawing/2014/main" id="{D84FD0CF-1B91-344F-AC19-3619B478A67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9E29FD8-344B-0D49-8C13-BDF80A3B0A2E}"/>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11593311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8A5A23-8E43-AC47-963A-A7D797F0335B}"/>
              </a:ext>
            </a:extLst>
          </p:cNvPr>
          <p:cNvSpPr>
            <a:spLocks noGrp="1"/>
          </p:cNvSpPr>
          <p:nvPr>
            <p:ph type="title"/>
          </p:nvPr>
        </p:nvSpPr>
        <p:spPr>
          <a:xfrm>
            <a:off x="839788" y="365125"/>
            <a:ext cx="10515600" cy="1325563"/>
          </a:xfrm>
        </p:spPr>
        <p:txBody>
          <a:bodyPr/>
          <a:lstStyle/>
          <a:p>
            <a:r>
              <a:rPr lang="nl-NL"/>
              <a:t>Titelstijl van model bewerken</a:t>
            </a:r>
          </a:p>
        </p:txBody>
      </p:sp>
      <p:sp>
        <p:nvSpPr>
          <p:cNvPr id="3" name="Tijdelijke aanduiding voor tekst 2">
            <a:extLst>
              <a:ext uri="{FF2B5EF4-FFF2-40B4-BE49-F238E27FC236}">
                <a16:creationId xmlns:a16="http://schemas.microsoft.com/office/drawing/2014/main" id="{E9F42B7E-E6AA-3C46-8BDF-59FA1E7C7E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6EFEE7E0-1F70-B348-B635-525C747AC713}"/>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CC0FDB22-CC11-6249-9FEF-659D62714A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5B7AC4E4-F798-F84A-B2F5-43FE32657F4C}"/>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8757CFB-7906-5E47-AAEA-22DE896E0F73}"/>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8" name="Tijdelijke aanduiding voor voettekst 7">
            <a:extLst>
              <a:ext uri="{FF2B5EF4-FFF2-40B4-BE49-F238E27FC236}">
                <a16:creationId xmlns:a16="http://schemas.microsoft.com/office/drawing/2014/main" id="{42DD4CEC-FFAF-0A48-82FF-AE6F29926DC7}"/>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6F0486-F6F9-0146-A335-722224AB3500}"/>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598936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BEA58F-4A44-6B4F-B457-7A9C4C91F7DF}"/>
              </a:ext>
            </a:extLst>
          </p:cNvPr>
          <p:cNvSpPr>
            <a:spLocks noGrp="1"/>
          </p:cNvSpPr>
          <p:nvPr>
            <p:ph type="title"/>
          </p:nvPr>
        </p:nvSpPr>
        <p:spPr/>
        <p:txBody>
          <a:bodyPr/>
          <a:lstStyle/>
          <a:p>
            <a:r>
              <a:rPr lang="nl-NL"/>
              <a:t>Titelstijl van model bewerken</a:t>
            </a:r>
          </a:p>
        </p:txBody>
      </p:sp>
      <p:sp>
        <p:nvSpPr>
          <p:cNvPr id="3" name="Tijdelijke aanduiding voor datum 2">
            <a:extLst>
              <a:ext uri="{FF2B5EF4-FFF2-40B4-BE49-F238E27FC236}">
                <a16:creationId xmlns:a16="http://schemas.microsoft.com/office/drawing/2014/main" id="{4D4941BD-2485-D643-933A-27CFC5389FFE}"/>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4" name="Tijdelijke aanduiding voor voettekst 3">
            <a:extLst>
              <a:ext uri="{FF2B5EF4-FFF2-40B4-BE49-F238E27FC236}">
                <a16:creationId xmlns:a16="http://schemas.microsoft.com/office/drawing/2014/main" id="{3558C627-8AC1-234A-8451-EE3C6972E42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7BB9B166-D81D-B54A-8672-04C395DAC719}"/>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237358510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5C0E6952-D6CA-844F-9AAF-FB06F9DDE152}"/>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3" name="Tijdelijke aanduiding voor voettekst 2">
            <a:extLst>
              <a:ext uri="{FF2B5EF4-FFF2-40B4-BE49-F238E27FC236}">
                <a16:creationId xmlns:a16="http://schemas.microsoft.com/office/drawing/2014/main" id="{F1B98347-FC4C-CC49-8317-C1936AACC18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67BD801-6029-054E-970C-A77A47816234}"/>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331342801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7797F11-0988-EE41-836D-CA47BC4190F2}"/>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inhoud 2">
            <a:extLst>
              <a:ext uri="{FF2B5EF4-FFF2-40B4-BE49-F238E27FC236}">
                <a16:creationId xmlns:a16="http://schemas.microsoft.com/office/drawing/2014/main" id="{825A4AA5-6357-6E48-B382-D9F400000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C1B438D-F833-E441-86C6-A6E5B38498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76C9C799-5C66-4044-9108-E1048A8222D6}"/>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6" name="Tijdelijke aanduiding voor voettekst 5">
            <a:extLst>
              <a:ext uri="{FF2B5EF4-FFF2-40B4-BE49-F238E27FC236}">
                <a16:creationId xmlns:a16="http://schemas.microsoft.com/office/drawing/2014/main" id="{EDB5AB56-9D19-8948-A509-70D8D2EEAB5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51B932B-DF74-CE4B-B8FA-D5E0C9F00EF3}"/>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4105255297"/>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BE9A18-F275-5A40-9D17-E8506A2C0865}"/>
              </a:ext>
            </a:extLst>
          </p:cNvPr>
          <p:cNvSpPr>
            <a:spLocks noGrp="1"/>
          </p:cNvSpPr>
          <p:nvPr>
            <p:ph type="title"/>
          </p:nvPr>
        </p:nvSpPr>
        <p:spPr>
          <a:xfrm>
            <a:off x="839788" y="457200"/>
            <a:ext cx="3932237" cy="1600200"/>
          </a:xfrm>
        </p:spPr>
        <p:txBody>
          <a:bodyPr anchor="b"/>
          <a:lstStyle>
            <a:lvl1pPr>
              <a:defRPr sz="3200"/>
            </a:lvl1pPr>
          </a:lstStyle>
          <a:p>
            <a:r>
              <a:rPr lang="nl-NL"/>
              <a:t>Titelstijl van model bewerken</a:t>
            </a:r>
          </a:p>
        </p:txBody>
      </p:sp>
      <p:sp>
        <p:nvSpPr>
          <p:cNvPr id="3" name="Tijdelijke aanduiding voor afbeelding 2">
            <a:extLst>
              <a:ext uri="{FF2B5EF4-FFF2-40B4-BE49-F238E27FC236}">
                <a16:creationId xmlns:a16="http://schemas.microsoft.com/office/drawing/2014/main" id="{B0AB385F-74AA-3840-AB2A-E372258590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D763FC26-5338-8B46-A5D4-91C13022BA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3566C955-54EB-FF49-BAB7-60327AB7E381}"/>
              </a:ext>
            </a:extLst>
          </p:cNvPr>
          <p:cNvSpPr>
            <a:spLocks noGrp="1"/>
          </p:cNvSpPr>
          <p:nvPr>
            <p:ph type="dt" sz="half" idx="10"/>
          </p:nvPr>
        </p:nvSpPr>
        <p:spPr/>
        <p:txBody>
          <a:bodyPr/>
          <a:lstStyle/>
          <a:p>
            <a:fld id="{22D22621-644A-9241-A1E5-65EAFD874FD1}" type="datetimeFigureOut">
              <a:rPr lang="nl-NL" smtClean="0"/>
              <a:t>21-5-2021</a:t>
            </a:fld>
            <a:endParaRPr lang="nl-NL"/>
          </a:p>
        </p:txBody>
      </p:sp>
      <p:sp>
        <p:nvSpPr>
          <p:cNvPr id="6" name="Tijdelijke aanduiding voor voettekst 5">
            <a:extLst>
              <a:ext uri="{FF2B5EF4-FFF2-40B4-BE49-F238E27FC236}">
                <a16:creationId xmlns:a16="http://schemas.microsoft.com/office/drawing/2014/main" id="{420087BA-CB9C-9B47-8685-883505CCE2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70B776F-FE7A-5744-B51C-E22E0F75ACFC}"/>
              </a:ext>
            </a:extLst>
          </p:cNvPr>
          <p:cNvSpPr>
            <a:spLocks noGrp="1"/>
          </p:cNvSpPr>
          <p:nvPr>
            <p:ph type="sldNum" sz="quarter" idx="12"/>
          </p:nvPr>
        </p:nvSpPr>
        <p:spPr/>
        <p:txBody>
          <a:bodyPr/>
          <a:lstStyle/>
          <a:p>
            <a:fld id="{55695A36-44F8-AB4E-B480-C4186C46DA11}" type="slidenum">
              <a:rPr lang="nl-NL" smtClean="0"/>
              <a:t>‹nr.›</a:t>
            </a:fld>
            <a:endParaRPr lang="nl-NL"/>
          </a:p>
        </p:txBody>
      </p:sp>
    </p:spTree>
    <p:extLst>
      <p:ext uri="{BB962C8B-B14F-4D97-AF65-F5344CB8AC3E}">
        <p14:creationId xmlns:p14="http://schemas.microsoft.com/office/powerpoint/2010/main" val="133456375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84D8991-19F0-B84C-92A3-3B37D4480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Titelstijl van model bewerken</a:t>
            </a:r>
          </a:p>
        </p:txBody>
      </p:sp>
      <p:sp>
        <p:nvSpPr>
          <p:cNvPr id="3" name="Tijdelijke aanduiding voor tekst 2">
            <a:extLst>
              <a:ext uri="{FF2B5EF4-FFF2-40B4-BE49-F238E27FC236}">
                <a16:creationId xmlns:a16="http://schemas.microsoft.com/office/drawing/2014/main" id="{BF05E59D-8625-E44D-8E3D-4DBFC05815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1588BA5-C812-7945-BE48-CF9A9DCFCB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D22621-644A-9241-A1E5-65EAFD874FD1}" type="datetimeFigureOut">
              <a:rPr lang="nl-NL" smtClean="0"/>
              <a:t>21-5-2021</a:t>
            </a:fld>
            <a:endParaRPr lang="nl-NL"/>
          </a:p>
        </p:txBody>
      </p:sp>
      <p:sp>
        <p:nvSpPr>
          <p:cNvPr id="5" name="Tijdelijke aanduiding voor voettekst 4">
            <a:extLst>
              <a:ext uri="{FF2B5EF4-FFF2-40B4-BE49-F238E27FC236}">
                <a16:creationId xmlns:a16="http://schemas.microsoft.com/office/drawing/2014/main" id="{EE59C167-E650-7F4C-B262-5A73D4FF28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287781-C44E-8F4B-BBDC-3E4D3B31DC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95A36-44F8-AB4E-B480-C4186C46DA11}" type="slidenum">
              <a:rPr lang="nl-NL" smtClean="0"/>
              <a:t>‹nr.›</a:t>
            </a:fld>
            <a:endParaRPr lang="nl-NL"/>
          </a:p>
        </p:txBody>
      </p:sp>
    </p:spTree>
    <p:extLst>
      <p:ext uri="{BB962C8B-B14F-4D97-AF65-F5344CB8AC3E}">
        <p14:creationId xmlns:p14="http://schemas.microsoft.com/office/powerpoint/2010/main" val="3594245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dianummer 2">
            <a:extLst>
              <a:ext uri="{FF2B5EF4-FFF2-40B4-BE49-F238E27FC236}">
                <a16:creationId xmlns:a16="http://schemas.microsoft.com/office/drawing/2014/main" id="{14BBED1B-2A79-4E49-8347-F5FC7B5C977F}"/>
              </a:ext>
            </a:extLst>
          </p:cNvPr>
          <p:cNvSpPr>
            <a:spLocks noGrp="1"/>
          </p:cNvSpPr>
          <p:nvPr>
            <p:ph type="sldNum" idx="12"/>
          </p:nvPr>
        </p:nvSpPr>
        <p:spPr>
          <a:xfrm>
            <a:off x="10823979" y="5738250"/>
            <a:ext cx="731600" cy="2666068"/>
          </a:xfr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2489" b="0" i="0" u="none" strike="noStrike" cap="none">
                <a:solidFill>
                  <a:srgbClr val="000000"/>
                </a:solidFill>
                <a:latin typeface="Arial"/>
                <a:ea typeface="Arial"/>
                <a:cs typeface="Arial"/>
                <a:sym typeface="Arial"/>
              </a:defRPr>
            </a:lvl9pPr>
          </a:lstStyle>
          <a:p>
            <a:pPr lvl="0">
              <a:spcBef>
                <a:spcPts val="0"/>
              </a:spcBef>
              <a:buNone/>
            </a:pPr>
            <a:fld id="{00000000-1234-1234-1234-123412341234}" type="slidenum">
              <a:rPr lang="en" smtClean="0"/>
              <a:pPr lvl="0">
                <a:spcBef>
                  <a:spcPts val="0"/>
                </a:spcBef>
                <a:buNone/>
              </a:pPr>
              <a:t>1</a:t>
            </a:fld>
            <a:endParaRPr lang="en"/>
          </a:p>
        </p:txBody>
      </p:sp>
      <p:sp>
        <p:nvSpPr>
          <p:cNvPr id="7" name="Tekstvak 6">
            <a:extLst>
              <a:ext uri="{FF2B5EF4-FFF2-40B4-BE49-F238E27FC236}">
                <a16:creationId xmlns:a16="http://schemas.microsoft.com/office/drawing/2014/main" id="{B6452A53-FE05-A94A-89FA-3F75011E0462}"/>
              </a:ext>
            </a:extLst>
          </p:cNvPr>
          <p:cNvSpPr txBox="1"/>
          <p:nvPr/>
        </p:nvSpPr>
        <p:spPr>
          <a:xfrm>
            <a:off x="1601621" y="756459"/>
            <a:ext cx="6240752" cy="830997"/>
          </a:xfrm>
          <a:prstGeom prst="rect">
            <a:avLst/>
          </a:prstGeom>
          <a:noFill/>
        </p:spPr>
        <p:txBody>
          <a:bodyPr wrap="square">
            <a:spAutoFit/>
          </a:bodyPr>
          <a:lstStyle/>
          <a:p>
            <a:r>
              <a:rPr lang="nl-NL" sz="4800" b="1" dirty="0">
                <a:solidFill>
                  <a:schemeClr val="accent1"/>
                </a:solidFill>
                <a:latin typeface="Arial" panose="020B0604020202020204" pitchFamily="34" charset="0"/>
                <a:cs typeface="Arial" panose="020B0604020202020204" pitchFamily="34" charset="0"/>
              </a:rPr>
              <a:t>Programma</a:t>
            </a:r>
          </a:p>
        </p:txBody>
      </p:sp>
      <p:sp>
        <p:nvSpPr>
          <p:cNvPr id="9" name="Tijdelijke aanduiding voor inhoud 6">
            <a:extLst>
              <a:ext uri="{FF2B5EF4-FFF2-40B4-BE49-F238E27FC236}">
                <a16:creationId xmlns:a16="http://schemas.microsoft.com/office/drawing/2014/main" id="{548790E8-E5E8-DA48-94C1-E2987D7E1F9B}"/>
              </a:ext>
            </a:extLst>
          </p:cNvPr>
          <p:cNvSpPr txBox="1">
            <a:spLocks/>
          </p:cNvSpPr>
          <p:nvPr/>
        </p:nvSpPr>
        <p:spPr>
          <a:xfrm>
            <a:off x="1601621" y="1934482"/>
            <a:ext cx="10515600" cy="4167059"/>
          </a:xfrm>
          <a:prstGeom prst="rect">
            <a:avLst/>
          </a:prstGeom>
        </p:spPr>
        <p:txBody>
          <a:bodyPr vert="horz" wrap="square" lIns="91425" tIns="91425" rIns="91425" bIns="91425" rtlCol="0" anchor="t" anchorCtr="0">
            <a:normAutofit lnSpcReduction="10000"/>
          </a:bodyPr>
          <a:lstStyle>
            <a:lvl1pPr marL="228600" lvl="0" indent="-228600" algn="ctr" defTabSz="914400" rtl="0" eaLnBrk="1" latinLnBrk="0" hangingPunct="1">
              <a:lnSpc>
                <a:spcPct val="90000"/>
              </a:lnSpc>
              <a:spcBef>
                <a:spcPts val="480"/>
              </a:spcBef>
              <a:buSzPct val="100000"/>
              <a:buFont typeface="Arial" panose="020B0604020202020204" pitchFamily="34" charset="0"/>
              <a:buNone/>
              <a:defRPr sz="1867"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indent="-742950" algn="l">
              <a:buFont typeface="+mj-lt"/>
              <a:buAutoNum type="arabicPeriod"/>
            </a:pPr>
            <a:r>
              <a:rPr lang="nl-NL" sz="3800" dirty="0">
                <a:latin typeface="Arial" panose="020B0604020202020204" pitchFamily="34" charset="0"/>
                <a:cs typeface="Arial" panose="020B0604020202020204" pitchFamily="34" charset="0"/>
              </a:rPr>
              <a:t>Welkom			</a:t>
            </a:r>
          </a:p>
          <a:p>
            <a:pPr marL="742950" indent="-742950" algn="l">
              <a:buFont typeface="+mj-lt"/>
              <a:buAutoNum type="arabicPeriod"/>
            </a:pPr>
            <a:r>
              <a:rPr lang="nl-NL" sz="3800" dirty="0">
                <a:latin typeface="Arial" panose="020B0604020202020204" pitchFamily="34" charset="0"/>
                <a:cs typeface="Arial" panose="020B0604020202020204" pitchFamily="34" charset="0"/>
              </a:rPr>
              <a:t>Terugkijken op de cursus</a:t>
            </a:r>
          </a:p>
          <a:p>
            <a:pPr marL="742950" indent="-742950" algn="l">
              <a:buFont typeface="+mj-lt"/>
              <a:buAutoNum type="arabicPeriod"/>
            </a:pPr>
            <a:r>
              <a:rPr lang="nl-NL" sz="3800" dirty="0">
                <a:latin typeface="Arial" panose="020B0604020202020204" pitchFamily="34" charset="0"/>
                <a:cs typeface="Arial" panose="020B0604020202020204" pitchFamily="34" charset="0"/>
              </a:rPr>
              <a:t>Pauze</a:t>
            </a:r>
          </a:p>
          <a:p>
            <a:pPr marL="742950" indent="-742950" algn="l">
              <a:buFont typeface="+mj-lt"/>
              <a:buAutoNum type="arabicPeriod"/>
            </a:pPr>
            <a:r>
              <a:rPr lang="nl-NL" sz="3800" dirty="0">
                <a:latin typeface="Arial" panose="020B0604020202020204" pitchFamily="34" charset="0"/>
                <a:cs typeface="Arial" panose="020B0604020202020204" pitchFamily="34" charset="0"/>
              </a:rPr>
              <a:t>Evaluatie </a:t>
            </a:r>
          </a:p>
          <a:p>
            <a:pPr marL="742950" indent="-742950" algn="l">
              <a:buFont typeface="+mj-lt"/>
              <a:buAutoNum type="arabicPeriod"/>
            </a:pPr>
            <a:r>
              <a:rPr lang="nl-NL" sz="3800" dirty="0">
                <a:latin typeface="Arial" panose="020B0604020202020204" pitchFamily="34" charset="0"/>
                <a:cs typeface="Arial" panose="020B0604020202020204" pitchFamily="34" charset="0"/>
              </a:rPr>
              <a:t>Complimentenoefening 					</a:t>
            </a:r>
          </a:p>
          <a:p>
            <a:pPr marL="742950" indent="-742950" algn="l">
              <a:buFont typeface="+mj-lt"/>
              <a:buAutoNum type="arabicPeriod"/>
            </a:pPr>
            <a:r>
              <a:rPr lang="nl-NL" sz="3800" dirty="0">
                <a:latin typeface="Arial" panose="020B0604020202020204" pitchFamily="34" charset="0"/>
                <a:cs typeface="Arial" panose="020B0604020202020204" pitchFamily="34" charset="0"/>
              </a:rPr>
              <a:t>In contact blijven met elkaar	</a:t>
            </a:r>
          </a:p>
          <a:p>
            <a:pPr marL="742950" indent="-742950" algn="l">
              <a:buFont typeface="+mj-lt"/>
              <a:buAutoNum type="arabicPeriod"/>
            </a:pPr>
            <a:r>
              <a:rPr lang="nl-NL" sz="3800" dirty="0">
                <a:latin typeface="Arial" panose="020B0604020202020204" pitchFamily="34" charset="0"/>
                <a:cs typeface="Arial" panose="020B0604020202020204" pitchFamily="34" charset="0"/>
              </a:rPr>
              <a:t>Afsluiting	</a:t>
            </a:r>
            <a:r>
              <a:rPr lang="nl-NL" sz="2400" dirty="0">
                <a:latin typeface="Arial" panose="020B0604020202020204" pitchFamily="34" charset="0"/>
                <a:cs typeface="Arial" panose="020B0604020202020204" pitchFamily="34" charset="0"/>
              </a:rPr>
              <a:t>	</a:t>
            </a:r>
            <a:r>
              <a:rPr lang="nl-NL" dirty="0"/>
              <a:t>						</a:t>
            </a:r>
          </a:p>
        </p:txBody>
      </p:sp>
    </p:spTree>
    <p:extLst>
      <p:ext uri="{BB962C8B-B14F-4D97-AF65-F5344CB8AC3E}">
        <p14:creationId xmlns:p14="http://schemas.microsoft.com/office/powerpoint/2010/main" val="3174011774"/>
      </p:ext>
    </p:extLst>
  </p:cSld>
  <p:clrMapOvr>
    <a:masterClrMapping/>
  </p:clrMapOvr>
  <p:transition>
    <p:fade/>
  </p:transition>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2331</TotalTime>
  <Words>843</Words>
  <Application>Microsoft Office PowerPoint</Application>
  <PresentationFormat>Breedbeeld</PresentationFormat>
  <Paragraphs>92</Paragraphs>
  <Slides>1</Slides>
  <Notes>1</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vt:i4>
      </vt:variant>
    </vt:vector>
  </HeadingPairs>
  <TitlesOfParts>
    <vt:vector size="6" baseType="lpstr">
      <vt:lpstr>Arial</vt:lpstr>
      <vt:lpstr>Calibri</vt:lpstr>
      <vt:lpstr>Calibri Light</vt:lpstr>
      <vt:lpstr>Times New Roman</vt:lpstr>
      <vt:lpstr>Kantoorthema</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Bijeenkomst 1</dc:title>
  <dc:creator>Debby Teunis</dc:creator>
  <cp:lastModifiedBy>Sandra Van Spelde</cp:lastModifiedBy>
  <cp:revision>77</cp:revision>
  <cp:lastPrinted>2018-11-29T07:20:06Z</cp:lastPrinted>
  <dcterms:modified xsi:type="dcterms:W3CDTF">2021-05-21T16:33:01Z</dcterms:modified>
</cp:coreProperties>
</file>